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1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2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44"/>
  </p:notesMasterIdLst>
  <p:sldIdLst>
    <p:sldId id="256" r:id="rId3"/>
    <p:sldId id="306" r:id="rId4"/>
    <p:sldId id="307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308" r:id="rId13"/>
    <p:sldId id="309" r:id="rId14"/>
    <p:sldId id="310" r:id="rId15"/>
    <p:sldId id="297" r:id="rId16"/>
    <p:sldId id="290" r:id="rId17"/>
    <p:sldId id="275" r:id="rId18"/>
    <p:sldId id="299" r:id="rId19"/>
    <p:sldId id="300" r:id="rId20"/>
    <p:sldId id="301" r:id="rId21"/>
    <p:sldId id="303" r:id="rId22"/>
    <p:sldId id="302" r:id="rId23"/>
    <p:sldId id="292" r:id="rId24"/>
    <p:sldId id="294" r:id="rId25"/>
    <p:sldId id="295" r:id="rId26"/>
    <p:sldId id="296" r:id="rId27"/>
    <p:sldId id="314" r:id="rId28"/>
    <p:sldId id="311" r:id="rId29"/>
    <p:sldId id="267" r:id="rId30"/>
    <p:sldId id="318" r:id="rId31"/>
    <p:sldId id="320" r:id="rId32"/>
    <p:sldId id="321" r:id="rId33"/>
    <p:sldId id="323" r:id="rId34"/>
    <p:sldId id="313" r:id="rId35"/>
    <p:sldId id="277" r:id="rId36"/>
    <p:sldId id="276" r:id="rId37"/>
    <p:sldId id="273" r:id="rId38"/>
    <p:sldId id="279" r:id="rId39"/>
    <p:sldId id="278" r:id="rId40"/>
    <p:sldId id="266" r:id="rId41"/>
    <p:sldId id="317" r:id="rId42"/>
    <p:sldId id="315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A7626B-348A-4DEF-92C2-5DA5EA248CCE}" type="doc">
      <dgm:prSet loTypeId="urn:diagrams.loki3.com/NumberedList" loCatId="other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2258F75E-2CCA-46BC-AACA-51802D4D0DC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 anchor="ctr" anchorCtr="1"/>
        <a:lstStyle/>
        <a:p>
          <a:pPr latinLnBrk="0"/>
          <a:r>
            <a:rPr lang="ko-KR" altLang="en-US" sz="1800" dirty="0" smtClean="0">
              <a:latin typeface="+mn-ea"/>
              <a:ea typeface="+mn-ea"/>
            </a:rPr>
            <a:t>경제위기 국면 진입 </a:t>
          </a:r>
          <a:r>
            <a:rPr lang="en-US" altLang="ko-KR" sz="1800" dirty="0" smtClean="0">
              <a:latin typeface="+mn-ea"/>
              <a:ea typeface="+mn-ea"/>
            </a:rPr>
            <a:t>: </a:t>
          </a:r>
          <a:r>
            <a:rPr lang="ko-KR" altLang="en-US" sz="1800" dirty="0" smtClean="0">
              <a:latin typeface="+mn-ea"/>
              <a:ea typeface="+mn-ea"/>
            </a:rPr>
            <a:t>노동  </a:t>
          </a:r>
          <a:r>
            <a:rPr lang="en-US" altLang="ko-KR" sz="1800" dirty="0" smtClean="0">
              <a:latin typeface="+mn-ea"/>
              <a:ea typeface="+mn-ea"/>
            </a:rPr>
            <a:t>VS </a:t>
          </a:r>
          <a:r>
            <a:rPr lang="ko-KR" altLang="en-US" sz="1800" dirty="0" smtClean="0">
              <a:latin typeface="+mn-ea"/>
              <a:ea typeface="+mn-ea"/>
            </a:rPr>
            <a:t> 자본</a:t>
          </a:r>
          <a:endParaRPr lang="ko-KR" altLang="en-US" sz="1800" dirty="0">
            <a:latin typeface="+mn-ea"/>
            <a:ea typeface="+mn-ea"/>
          </a:endParaRPr>
        </a:p>
      </dgm:t>
    </dgm:pt>
    <dgm:pt modelId="{F2F2DE97-198B-4F00-9C18-A8BA5BE7AAA0}" type="parTrans" cxnId="{9E1EE3E5-AC51-47E6-98AF-D0FF4E83A45A}">
      <dgm:prSet/>
      <dgm:spPr/>
      <dgm:t>
        <a:bodyPr/>
        <a:lstStyle/>
        <a:p>
          <a:pPr latinLnBrk="1"/>
          <a:endParaRPr lang="ko-KR" altLang="en-US"/>
        </a:p>
      </dgm:t>
    </dgm:pt>
    <dgm:pt modelId="{9688681A-F052-45D4-9155-7A864BDF0ABA}" type="sibTrans" cxnId="{9E1EE3E5-AC51-47E6-98AF-D0FF4E83A45A}">
      <dgm:prSet/>
      <dgm:spPr/>
      <dgm:t>
        <a:bodyPr/>
        <a:lstStyle/>
        <a:p>
          <a:pPr latinLnBrk="1"/>
          <a:endParaRPr lang="ko-KR" altLang="en-US"/>
        </a:p>
      </dgm:t>
    </dgm:pt>
    <dgm:pt modelId="{DBBFD217-B05F-4A58-8FDF-B30DE64646B1}">
      <dgm:prSet custT="1"/>
      <dgm:spPr>
        <a:solidFill>
          <a:schemeClr val="accent6"/>
        </a:solidFill>
      </dgm:spPr>
      <dgm:t>
        <a:bodyPr/>
        <a:lstStyle/>
        <a:p>
          <a:r>
            <a:rPr lang="en-US" sz="2000" b="1" dirty="0" smtClean="0"/>
            <a:t>   </a:t>
          </a:r>
          <a:r>
            <a:rPr lang="en-US" sz="1900" b="1" dirty="0" smtClean="0"/>
            <a:t>                  </a:t>
          </a:r>
          <a:endParaRPr sz="1900" dirty="0"/>
        </a:p>
      </dgm:t>
    </dgm:pt>
    <dgm:pt modelId="{4B3C568D-0079-4949-B9E0-55A44BA11DD9}" type="parTrans" cxnId="{0831CFAF-9D89-4F1C-AE93-A38AD6822178}">
      <dgm:prSet/>
      <dgm:spPr/>
      <dgm:t>
        <a:bodyPr/>
        <a:lstStyle/>
        <a:p>
          <a:pPr latinLnBrk="1"/>
          <a:endParaRPr lang="ko-KR" altLang="en-US"/>
        </a:p>
      </dgm:t>
    </dgm:pt>
    <dgm:pt modelId="{C3351E11-3C3A-4200-A341-A916442DF00A}" type="sibTrans" cxnId="{0831CFAF-9D89-4F1C-AE93-A38AD6822178}">
      <dgm:prSet/>
      <dgm:spPr/>
      <dgm:t>
        <a:bodyPr/>
        <a:lstStyle/>
        <a:p>
          <a:pPr latinLnBrk="1"/>
          <a:endParaRPr lang="ko-KR" altLang="en-US"/>
        </a:p>
      </dgm:t>
    </dgm:pt>
    <dgm:pt modelId="{CB3E7AD0-2CB7-492B-9766-EB76DF4811FF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 anchor="ctr" anchorCtr="1"/>
        <a:lstStyle/>
        <a:p>
          <a:pPr latinLnBrk="0"/>
          <a:r>
            <a:rPr lang="ko-KR" altLang="en-US" sz="1800" dirty="0" smtClean="0">
              <a:latin typeface="+mn-ea"/>
              <a:ea typeface="+mn-ea"/>
            </a:rPr>
            <a:t>박근혜 권력독점 강화</a:t>
          </a:r>
          <a:endParaRPr lang="ko-KR" altLang="en-US" sz="1800" dirty="0">
            <a:latin typeface="+mn-ea"/>
            <a:ea typeface="+mn-ea"/>
          </a:endParaRPr>
        </a:p>
      </dgm:t>
    </dgm:pt>
    <dgm:pt modelId="{BF568917-A92A-4A9C-9309-A30F45D7C77C}" type="parTrans" cxnId="{4A71A58A-0060-470C-BE2F-F65D3FD0E538}">
      <dgm:prSet/>
      <dgm:spPr/>
      <dgm:t>
        <a:bodyPr/>
        <a:lstStyle/>
        <a:p>
          <a:pPr latinLnBrk="1"/>
          <a:endParaRPr lang="ko-KR" altLang="en-US"/>
        </a:p>
      </dgm:t>
    </dgm:pt>
    <dgm:pt modelId="{1ED42923-238F-4124-98A6-64753D6DB209}" type="sibTrans" cxnId="{4A71A58A-0060-470C-BE2F-F65D3FD0E538}">
      <dgm:prSet/>
      <dgm:spPr/>
      <dgm:t>
        <a:bodyPr/>
        <a:lstStyle/>
        <a:p>
          <a:pPr latinLnBrk="1"/>
          <a:endParaRPr lang="ko-KR" altLang="en-US"/>
        </a:p>
      </dgm:t>
    </dgm:pt>
    <dgm:pt modelId="{91F8357E-C012-4255-BC94-B839515FD075}">
      <dgm:prSet custT="1"/>
      <dgm:spPr/>
      <dgm:t>
        <a:bodyPr/>
        <a:lstStyle/>
        <a:p>
          <a:r>
            <a:rPr lang="en-US" sz="2000" b="1" dirty="0" smtClean="0"/>
            <a:t>    </a:t>
          </a:r>
          <a:r>
            <a:rPr lang="en-US" sz="1900" b="1" dirty="0" smtClean="0"/>
            <a:t>                </a:t>
          </a:r>
          <a:endParaRPr sz="1900" dirty="0"/>
        </a:p>
      </dgm:t>
    </dgm:pt>
    <dgm:pt modelId="{B3357548-4B42-4FE1-810C-EDAC7E512A47}" type="parTrans" cxnId="{A50F31BE-C2FF-4361-A87E-3E80264E6A46}">
      <dgm:prSet/>
      <dgm:spPr/>
      <dgm:t>
        <a:bodyPr/>
        <a:lstStyle/>
        <a:p>
          <a:pPr latinLnBrk="1"/>
          <a:endParaRPr lang="ko-KR" altLang="en-US"/>
        </a:p>
      </dgm:t>
    </dgm:pt>
    <dgm:pt modelId="{8AEFC7C4-C591-4149-8C35-0A97AA9292D3}" type="sibTrans" cxnId="{A50F31BE-C2FF-4361-A87E-3E80264E6A46}">
      <dgm:prSet/>
      <dgm:spPr/>
      <dgm:t>
        <a:bodyPr/>
        <a:lstStyle/>
        <a:p>
          <a:pPr latinLnBrk="1"/>
          <a:endParaRPr lang="ko-KR" altLang="en-US"/>
        </a:p>
      </dgm:t>
    </dgm:pt>
    <dgm:pt modelId="{9C82B3C9-2394-4190-8F95-A2935DEDBFF2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 anchor="ctr" anchorCtr="1"/>
        <a:lstStyle/>
        <a:p>
          <a:pPr latinLnBrk="0"/>
          <a:r>
            <a:rPr lang="ko-KR" altLang="en-US" sz="1800" dirty="0" smtClean="0">
              <a:latin typeface="+mn-ea"/>
              <a:ea typeface="+mn-ea"/>
            </a:rPr>
            <a:t>박근혜 노동개악 전면 도발</a:t>
          </a:r>
          <a:endParaRPr lang="en-US" altLang="ko-KR" sz="1800" dirty="0" smtClean="0">
            <a:latin typeface="+mn-ea"/>
            <a:ea typeface="+mn-ea"/>
          </a:endParaRPr>
        </a:p>
        <a:p>
          <a:pPr latinLnBrk="0"/>
          <a:r>
            <a:rPr lang="ko-KR" altLang="en-US" sz="1800" dirty="0" smtClean="0">
              <a:latin typeface="+mn-ea"/>
              <a:ea typeface="+mn-ea"/>
            </a:rPr>
            <a:t>청</a:t>
          </a:r>
          <a:r>
            <a:rPr lang="en-US" altLang="ko-KR" sz="1800" dirty="0" smtClean="0">
              <a:latin typeface="+mn-ea"/>
              <a:ea typeface="+mn-ea"/>
            </a:rPr>
            <a:t>.</a:t>
          </a:r>
          <a:r>
            <a:rPr lang="ko-KR" altLang="en-US" sz="1800" dirty="0" smtClean="0">
              <a:latin typeface="+mn-ea"/>
              <a:ea typeface="+mn-ea"/>
            </a:rPr>
            <a:t>장년지지는 바닥 </a:t>
          </a:r>
          <a:r>
            <a:rPr lang="en-US" altLang="ko-KR" sz="1800" dirty="0" smtClean="0">
              <a:latin typeface="+mn-ea"/>
              <a:ea typeface="+mn-ea"/>
            </a:rPr>
            <a:t>/ </a:t>
          </a:r>
          <a:r>
            <a:rPr lang="ko-KR" altLang="en-US" sz="1800" dirty="0" err="1" smtClean="0">
              <a:latin typeface="+mn-ea"/>
              <a:ea typeface="+mn-ea"/>
            </a:rPr>
            <a:t>반재벌</a:t>
          </a:r>
          <a:r>
            <a:rPr lang="ko-KR" altLang="en-US" sz="1800" dirty="0" smtClean="0">
              <a:latin typeface="+mn-ea"/>
              <a:ea typeface="+mn-ea"/>
            </a:rPr>
            <a:t> 여론강화</a:t>
          </a:r>
          <a:endParaRPr lang="ko-KR" altLang="en-US" sz="1800" dirty="0">
            <a:latin typeface="+mn-ea"/>
            <a:ea typeface="+mn-ea"/>
          </a:endParaRPr>
        </a:p>
      </dgm:t>
    </dgm:pt>
    <dgm:pt modelId="{B312DFE4-2081-4706-89D0-990E796B4C84}" type="parTrans" cxnId="{124FCD71-7F45-4C4B-8478-B8D2F4D05CC8}">
      <dgm:prSet/>
      <dgm:spPr/>
      <dgm:t>
        <a:bodyPr/>
        <a:lstStyle/>
        <a:p>
          <a:pPr latinLnBrk="1"/>
          <a:endParaRPr lang="ko-KR" altLang="en-US"/>
        </a:p>
      </dgm:t>
    </dgm:pt>
    <dgm:pt modelId="{30E8C1C9-A66E-4644-983E-1994E8A1D08D}" type="sibTrans" cxnId="{124FCD71-7F45-4C4B-8478-B8D2F4D05CC8}">
      <dgm:prSet/>
      <dgm:spPr/>
      <dgm:t>
        <a:bodyPr/>
        <a:lstStyle/>
        <a:p>
          <a:pPr latinLnBrk="1"/>
          <a:endParaRPr lang="ko-KR" altLang="en-US"/>
        </a:p>
      </dgm:t>
    </dgm:pt>
    <dgm:pt modelId="{C30E966E-CD98-4486-81D7-097DA90ABDB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 anchor="ctr" anchorCtr="1"/>
        <a:lstStyle/>
        <a:p>
          <a:pPr latinLnBrk="0"/>
          <a:r>
            <a:rPr lang="ko-KR" altLang="en-US" sz="1800" dirty="0" smtClean="0">
              <a:latin typeface="+mn-ea"/>
              <a:ea typeface="+mn-ea"/>
            </a:rPr>
            <a:t>권력재편 전초전 </a:t>
          </a:r>
          <a:r>
            <a:rPr lang="en-US" altLang="ko-KR" sz="1800" dirty="0" smtClean="0">
              <a:latin typeface="+mn-ea"/>
              <a:ea typeface="+mn-ea"/>
            </a:rPr>
            <a:t>/</a:t>
          </a:r>
          <a:r>
            <a:rPr lang="ko-KR" altLang="en-US" sz="1800" dirty="0" smtClean="0">
              <a:latin typeface="+mn-ea"/>
              <a:ea typeface="+mn-ea"/>
            </a:rPr>
            <a:t> 총선국면</a:t>
          </a:r>
          <a:endParaRPr lang="ko-KR" altLang="en-US" sz="1800" dirty="0">
            <a:latin typeface="+mn-ea"/>
            <a:ea typeface="+mn-ea"/>
          </a:endParaRPr>
        </a:p>
      </dgm:t>
    </dgm:pt>
    <dgm:pt modelId="{F6D3EF5D-3096-4D11-9139-CFDF3B5934DE}" type="parTrans" cxnId="{7813CE23-E827-45CA-8D9A-0CE2BF31EBA9}">
      <dgm:prSet/>
      <dgm:spPr/>
      <dgm:t>
        <a:bodyPr/>
        <a:lstStyle/>
        <a:p>
          <a:pPr latinLnBrk="1"/>
          <a:endParaRPr lang="ko-KR" altLang="en-US"/>
        </a:p>
      </dgm:t>
    </dgm:pt>
    <dgm:pt modelId="{50DC5041-7C03-40F1-8871-4DF581D814EE}" type="sibTrans" cxnId="{7813CE23-E827-45CA-8D9A-0CE2BF31EBA9}">
      <dgm:prSet/>
      <dgm:spPr/>
      <dgm:t>
        <a:bodyPr/>
        <a:lstStyle/>
        <a:p>
          <a:pPr latinLnBrk="1"/>
          <a:endParaRPr lang="ko-KR" altLang="en-US"/>
        </a:p>
      </dgm:t>
    </dgm:pt>
    <dgm:pt modelId="{B717297F-4A1F-4419-8E7A-8D85627C9566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 anchor="ctr" anchorCtr="1"/>
        <a:lstStyle/>
        <a:p>
          <a:pPr latinLnBrk="0"/>
          <a:r>
            <a:rPr lang="ko-KR" altLang="en-US" sz="1800" dirty="0" smtClean="0">
              <a:latin typeface="+mn-ea"/>
              <a:ea typeface="+mn-ea"/>
            </a:rPr>
            <a:t>무기력한 야당</a:t>
          </a:r>
          <a:endParaRPr lang="ko-KR" altLang="en-US" sz="1800" dirty="0">
            <a:latin typeface="+mn-ea"/>
            <a:ea typeface="+mn-ea"/>
          </a:endParaRPr>
        </a:p>
      </dgm:t>
    </dgm:pt>
    <dgm:pt modelId="{D1A0455F-B5E9-44B3-98B4-0225FCE73AA8}" type="parTrans" cxnId="{0A0E006B-47F9-42A3-991A-7E26BEA3B340}">
      <dgm:prSet/>
      <dgm:spPr/>
      <dgm:t>
        <a:bodyPr/>
        <a:lstStyle/>
        <a:p>
          <a:pPr latinLnBrk="1"/>
          <a:endParaRPr lang="ko-KR" altLang="en-US"/>
        </a:p>
      </dgm:t>
    </dgm:pt>
    <dgm:pt modelId="{F44B1523-0968-4B6C-90CE-86FA0A23FB05}" type="sibTrans" cxnId="{0A0E006B-47F9-42A3-991A-7E26BEA3B340}">
      <dgm:prSet/>
      <dgm:spPr/>
      <dgm:t>
        <a:bodyPr/>
        <a:lstStyle/>
        <a:p>
          <a:pPr latinLnBrk="1"/>
          <a:endParaRPr lang="ko-KR" altLang="en-US"/>
        </a:p>
      </dgm:t>
    </dgm:pt>
    <dgm:pt modelId="{FD2DDFBC-D740-495E-A5BD-E42695A4AFF5}">
      <dgm:prSet custT="1"/>
      <dgm:spPr/>
      <dgm:t>
        <a:bodyPr/>
        <a:lstStyle/>
        <a:p>
          <a:pPr latinLnBrk="1"/>
          <a:r>
            <a:rPr lang="en-US" sz="2000" b="1" dirty="0" smtClean="0"/>
            <a:t>                           </a:t>
          </a:r>
          <a:endParaRPr sz="2000" dirty="0">
            <a:latin typeface="HY헤드라인M" pitchFamily="18" charset="-127"/>
            <a:ea typeface="HY헤드라인M" pitchFamily="18" charset="-127"/>
          </a:endParaRPr>
        </a:p>
      </dgm:t>
    </dgm:pt>
    <dgm:pt modelId="{DA4964C2-E495-4AA2-9936-98C2C83B1401}" type="sibTrans" cxnId="{98B89F57-E1D2-4DAC-8D52-17A10BDF3854}">
      <dgm:prSet/>
      <dgm:spPr/>
      <dgm:t>
        <a:bodyPr/>
        <a:lstStyle/>
        <a:p>
          <a:pPr latinLnBrk="1"/>
          <a:endParaRPr lang="ko-KR" altLang="en-US"/>
        </a:p>
      </dgm:t>
    </dgm:pt>
    <dgm:pt modelId="{A7828200-F2C6-4BA9-902E-8493DFAC0AE0}" type="parTrans" cxnId="{98B89F57-E1D2-4DAC-8D52-17A10BDF3854}">
      <dgm:prSet/>
      <dgm:spPr/>
      <dgm:t>
        <a:bodyPr/>
        <a:lstStyle/>
        <a:p>
          <a:pPr latinLnBrk="1"/>
          <a:endParaRPr lang="ko-KR" altLang="en-US"/>
        </a:p>
      </dgm:t>
    </dgm:pt>
    <dgm:pt modelId="{7BDA5E14-52FB-4E52-918C-E10AAFDE424E}" type="pres">
      <dgm:prSet presAssocID="{D5A7626B-348A-4DEF-92C2-5DA5EA248CC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4FFC943-7FF7-4768-9474-8F6425372CAF}" type="pres">
      <dgm:prSet presAssocID="{FD2DDFBC-D740-495E-A5BD-E42695A4AFF5}" presName="composite" presStyleCnt="0"/>
      <dgm:spPr/>
    </dgm:pt>
    <dgm:pt modelId="{A201B04A-0904-46F9-BD43-AC5A7D6D3442}" type="pres">
      <dgm:prSet presAssocID="{FD2DDFBC-D740-495E-A5BD-E42695A4AFF5}" presName="desTx" presStyleLbl="fgAccFollowNode1" presStyleIdx="0" presStyleCnt="3" custScaleX="87067" custScaleY="84061" custLinFactNeighborX="15510" custLinFactNeighborY="182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05D1231B-1EF1-4E56-9A50-805B11FCC40E}" type="pres">
      <dgm:prSet presAssocID="{FD2DDFBC-D740-495E-A5BD-E42695A4AFF5}" presName="labelTx" presStyleLbl="node1" presStyleIdx="0" presStyleCnt="3" custScaleX="48153" custScaleY="49117" custLinFactNeighborX="97115" custLinFactNeighborY="41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740D8A2-67F9-4196-92C0-7EA6E9DC7764}" type="pres">
      <dgm:prSet presAssocID="{DA4964C2-E495-4AA2-9936-98C2C83B1401}" presName="sp" presStyleCnt="0"/>
      <dgm:spPr/>
    </dgm:pt>
    <dgm:pt modelId="{20661878-771E-459A-A418-FBE01D8A2258}" type="pres">
      <dgm:prSet presAssocID="{DBBFD217-B05F-4A58-8FDF-B30DE64646B1}" presName="composite" presStyleCnt="0"/>
      <dgm:spPr/>
    </dgm:pt>
    <dgm:pt modelId="{018895E5-57F6-4CFD-8516-31A2C70EEF34}" type="pres">
      <dgm:prSet presAssocID="{DBBFD217-B05F-4A58-8FDF-B30DE64646B1}" presName="desTx" presStyleLbl="fgAccFollowNode1" presStyleIdx="1" presStyleCnt="3" custScaleX="87067" custScaleY="84061" custLinFactNeighborX="5782" custLinFactNeighborY="-167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1AA337CE-8C12-41DE-9995-EA6594DC440A}" type="pres">
      <dgm:prSet presAssocID="{DBBFD217-B05F-4A58-8FDF-B30DE64646B1}" presName="labelTx" presStyleLbl="node1" presStyleIdx="1" presStyleCnt="3" custScaleX="48317" custScaleY="48482" custLinFactNeighborX="95000" custLinFactNeighborY="-15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5C532FD-5DD0-4936-90F8-BBB403176141}" type="pres">
      <dgm:prSet presAssocID="{C3351E11-3C3A-4200-A341-A916442DF00A}" presName="sp" presStyleCnt="0"/>
      <dgm:spPr/>
    </dgm:pt>
    <dgm:pt modelId="{B56701E1-4F9D-4471-A838-AE4AE1B518F0}" type="pres">
      <dgm:prSet presAssocID="{91F8357E-C012-4255-BC94-B839515FD075}" presName="composite" presStyleCnt="0"/>
      <dgm:spPr/>
    </dgm:pt>
    <dgm:pt modelId="{268CD143-3ECF-4043-9E4B-2EA7CF2F3176}" type="pres">
      <dgm:prSet presAssocID="{91F8357E-C012-4255-BC94-B839515FD075}" presName="desTx" presStyleLbl="fgAccFollowNode1" presStyleIdx="2" presStyleCnt="3" custScaleX="87067" custScaleY="84061" custLinFactNeighborX="22570" custLinFactNeighborY="-543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E669940C-BDA1-4617-B73D-03E25F309819}" type="pres">
      <dgm:prSet presAssocID="{91F8357E-C012-4255-BC94-B839515FD075}" presName="labelTx" presStyleLbl="node1" presStyleIdx="2" presStyleCnt="3" custScaleX="48317" custScaleY="48482" custLinFactNeighborX="97115" custLinFactNeighborY="-61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831CFAF-9D89-4F1C-AE93-A38AD6822178}" srcId="{D5A7626B-348A-4DEF-92C2-5DA5EA248CCE}" destId="{DBBFD217-B05F-4A58-8FDF-B30DE64646B1}" srcOrd="1" destOrd="0" parTransId="{4B3C568D-0079-4949-B9E0-55A44BA11DD9}" sibTransId="{C3351E11-3C3A-4200-A341-A916442DF00A}"/>
    <dgm:cxn modelId="{C7CEF63F-2B22-44FC-B19F-841B8A608D0F}" type="presOf" srcId="{C30E966E-CD98-4486-81D7-097DA90ABDB8}" destId="{A201B04A-0904-46F9-BD43-AC5A7D6D3442}" srcOrd="0" destOrd="1" presId="urn:diagrams.loki3.com/NumberedList"/>
    <dgm:cxn modelId="{5FDDFA83-D062-4C4B-B4D8-01071A0C3A0A}" type="presOf" srcId="{91F8357E-C012-4255-BC94-B839515FD075}" destId="{E669940C-BDA1-4617-B73D-03E25F309819}" srcOrd="0" destOrd="0" presId="urn:diagrams.loki3.com/NumberedList"/>
    <dgm:cxn modelId="{98B89F57-E1D2-4DAC-8D52-17A10BDF3854}" srcId="{D5A7626B-348A-4DEF-92C2-5DA5EA248CCE}" destId="{FD2DDFBC-D740-495E-A5BD-E42695A4AFF5}" srcOrd="0" destOrd="0" parTransId="{A7828200-F2C6-4BA9-902E-8493DFAC0AE0}" sibTransId="{DA4964C2-E495-4AA2-9936-98C2C83B1401}"/>
    <dgm:cxn modelId="{7813CE23-E827-45CA-8D9A-0CE2BF31EBA9}" srcId="{FD2DDFBC-D740-495E-A5BD-E42695A4AFF5}" destId="{C30E966E-CD98-4486-81D7-097DA90ABDB8}" srcOrd="1" destOrd="0" parTransId="{F6D3EF5D-3096-4D11-9139-CFDF3B5934DE}" sibTransId="{50DC5041-7C03-40F1-8871-4DF581D814EE}"/>
    <dgm:cxn modelId="{9E1EE3E5-AC51-47E6-98AF-D0FF4E83A45A}" srcId="{FD2DDFBC-D740-495E-A5BD-E42695A4AFF5}" destId="{2258F75E-2CCA-46BC-AACA-51802D4D0DC8}" srcOrd="0" destOrd="0" parTransId="{F2F2DE97-198B-4F00-9C18-A8BA5BE7AAA0}" sibTransId="{9688681A-F052-45D4-9155-7A864BDF0ABA}"/>
    <dgm:cxn modelId="{68F10FDB-8404-4AAA-9708-6B1B8F8AB7A5}" type="presOf" srcId="{2258F75E-2CCA-46BC-AACA-51802D4D0DC8}" destId="{A201B04A-0904-46F9-BD43-AC5A7D6D3442}" srcOrd="0" destOrd="0" presId="urn:diagrams.loki3.com/NumberedList"/>
    <dgm:cxn modelId="{D53EDF7A-D2C7-4F2D-9484-1C3CC14424DE}" type="presOf" srcId="{FD2DDFBC-D740-495E-A5BD-E42695A4AFF5}" destId="{05D1231B-1EF1-4E56-9A50-805B11FCC40E}" srcOrd="0" destOrd="0" presId="urn:diagrams.loki3.com/NumberedList"/>
    <dgm:cxn modelId="{4A71A58A-0060-470C-BE2F-F65D3FD0E538}" srcId="{DBBFD217-B05F-4A58-8FDF-B30DE64646B1}" destId="{CB3E7AD0-2CB7-492B-9766-EB76DF4811FF}" srcOrd="0" destOrd="0" parTransId="{BF568917-A92A-4A9C-9309-A30F45D7C77C}" sibTransId="{1ED42923-238F-4124-98A6-64753D6DB209}"/>
    <dgm:cxn modelId="{F5105D8E-3BFA-4599-9ADE-E0A8C366971F}" type="presOf" srcId="{DBBFD217-B05F-4A58-8FDF-B30DE64646B1}" destId="{1AA337CE-8C12-41DE-9995-EA6594DC440A}" srcOrd="0" destOrd="0" presId="urn:diagrams.loki3.com/NumberedList"/>
    <dgm:cxn modelId="{124FCD71-7F45-4C4B-8478-B8D2F4D05CC8}" srcId="{91F8357E-C012-4255-BC94-B839515FD075}" destId="{9C82B3C9-2394-4190-8F95-A2935DEDBFF2}" srcOrd="0" destOrd="0" parTransId="{B312DFE4-2081-4706-89D0-990E796B4C84}" sibTransId="{30E8C1C9-A66E-4644-983E-1994E8A1D08D}"/>
    <dgm:cxn modelId="{A50F31BE-C2FF-4361-A87E-3E80264E6A46}" srcId="{D5A7626B-348A-4DEF-92C2-5DA5EA248CCE}" destId="{91F8357E-C012-4255-BC94-B839515FD075}" srcOrd="2" destOrd="0" parTransId="{B3357548-4B42-4FE1-810C-EDAC7E512A47}" sibTransId="{8AEFC7C4-C591-4149-8C35-0A97AA9292D3}"/>
    <dgm:cxn modelId="{5C68B3BE-B9BE-4885-AD8A-4868ED3CDBFA}" type="presOf" srcId="{CB3E7AD0-2CB7-492B-9766-EB76DF4811FF}" destId="{018895E5-57F6-4CFD-8516-31A2C70EEF34}" srcOrd="0" destOrd="0" presId="urn:diagrams.loki3.com/NumberedList"/>
    <dgm:cxn modelId="{7D0A5E94-92DF-41FB-AE6F-053E5F6B3EF9}" type="presOf" srcId="{9C82B3C9-2394-4190-8F95-A2935DEDBFF2}" destId="{268CD143-3ECF-4043-9E4B-2EA7CF2F3176}" srcOrd="0" destOrd="0" presId="urn:diagrams.loki3.com/NumberedList"/>
    <dgm:cxn modelId="{0A0E006B-47F9-42A3-991A-7E26BEA3B340}" srcId="{DBBFD217-B05F-4A58-8FDF-B30DE64646B1}" destId="{B717297F-4A1F-4419-8E7A-8D85627C9566}" srcOrd="1" destOrd="0" parTransId="{D1A0455F-B5E9-44B3-98B4-0225FCE73AA8}" sibTransId="{F44B1523-0968-4B6C-90CE-86FA0A23FB05}"/>
    <dgm:cxn modelId="{E427C0D2-D773-4BEC-B0EE-79928198499A}" type="presOf" srcId="{D5A7626B-348A-4DEF-92C2-5DA5EA248CCE}" destId="{7BDA5E14-52FB-4E52-918C-E10AAFDE424E}" srcOrd="0" destOrd="0" presId="urn:diagrams.loki3.com/NumberedList"/>
    <dgm:cxn modelId="{3939DA2B-7150-4610-A6D6-0796B6D34C0B}" type="presOf" srcId="{B717297F-4A1F-4419-8E7A-8D85627C9566}" destId="{018895E5-57F6-4CFD-8516-31A2C70EEF34}" srcOrd="0" destOrd="1" presId="urn:diagrams.loki3.com/NumberedList"/>
    <dgm:cxn modelId="{8D186C49-A2FB-4D3F-857B-35BD3A7FCC37}" type="presParOf" srcId="{7BDA5E14-52FB-4E52-918C-E10AAFDE424E}" destId="{84FFC943-7FF7-4768-9474-8F6425372CAF}" srcOrd="0" destOrd="0" presId="urn:diagrams.loki3.com/NumberedList"/>
    <dgm:cxn modelId="{02BCB3C4-267F-461E-8332-C3FBA8284C54}" type="presParOf" srcId="{84FFC943-7FF7-4768-9474-8F6425372CAF}" destId="{A201B04A-0904-46F9-BD43-AC5A7D6D3442}" srcOrd="0" destOrd="0" presId="urn:diagrams.loki3.com/NumberedList"/>
    <dgm:cxn modelId="{422DBD23-4C86-43C3-B123-188791F53F49}" type="presParOf" srcId="{84FFC943-7FF7-4768-9474-8F6425372CAF}" destId="{05D1231B-1EF1-4E56-9A50-805B11FCC40E}" srcOrd="1" destOrd="0" presId="urn:diagrams.loki3.com/NumberedList"/>
    <dgm:cxn modelId="{297B1A02-535B-49DF-896C-1FFFB45BE9FC}" type="presParOf" srcId="{7BDA5E14-52FB-4E52-918C-E10AAFDE424E}" destId="{0740D8A2-67F9-4196-92C0-7EA6E9DC7764}" srcOrd="1" destOrd="0" presId="urn:diagrams.loki3.com/NumberedList"/>
    <dgm:cxn modelId="{6AD94A25-45E5-4666-AD2C-3071C875321D}" type="presParOf" srcId="{7BDA5E14-52FB-4E52-918C-E10AAFDE424E}" destId="{20661878-771E-459A-A418-FBE01D8A2258}" srcOrd="2" destOrd="0" presId="urn:diagrams.loki3.com/NumberedList"/>
    <dgm:cxn modelId="{104B7861-1790-458C-985C-581A442A5467}" type="presParOf" srcId="{20661878-771E-459A-A418-FBE01D8A2258}" destId="{018895E5-57F6-4CFD-8516-31A2C70EEF34}" srcOrd="0" destOrd="0" presId="urn:diagrams.loki3.com/NumberedList"/>
    <dgm:cxn modelId="{677F89F4-5008-4E89-B542-28893C4F9522}" type="presParOf" srcId="{20661878-771E-459A-A418-FBE01D8A2258}" destId="{1AA337CE-8C12-41DE-9995-EA6594DC440A}" srcOrd="1" destOrd="0" presId="urn:diagrams.loki3.com/NumberedList"/>
    <dgm:cxn modelId="{1AD0554F-D777-42AF-9132-EFEB965C9AB5}" type="presParOf" srcId="{7BDA5E14-52FB-4E52-918C-E10AAFDE424E}" destId="{25C532FD-5DD0-4936-90F8-BBB403176141}" srcOrd="3" destOrd="0" presId="urn:diagrams.loki3.com/NumberedList"/>
    <dgm:cxn modelId="{B979C645-1185-471F-A370-2897153E4054}" type="presParOf" srcId="{7BDA5E14-52FB-4E52-918C-E10AAFDE424E}" destId="{B56701E1-4F9D-4471-A838-AE4AE1B518F0}" srcOrd="4" destOrd="0" presId="urn:diagrams.loki3.com/NumberedList"/>
    <dgm:cxn modelId="{E4176346-FACF-44DC-9763-899D66336FA9}" type="presParOf" srcId="{B56701E1-4F9D-4471-A838-AE4AE1B518F0}" destId="{268CD143-3ECF-4043-9E4B-2EA7CF2F3176}" srcOrd="0" destOrd="0" presId="urn:diagrams.loki3.com/NumberedList"/>
    <dgm:cxn modelId="{ACEC964E-8CAE-44E1-ABA5-BE9609397052}" type="presParOf" srcId="{B56701E1-4F9D-4471-A838-AE4AE1B518F0}" destId="{E669940C-BDA1-4617-B73D-03E25F309819}" srcOrd="1" destOrd="0" presId="urn:diagrams.loki3.com/Number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86A974B-6580-408B-8630-B1AB03928C50}" type="doc">
      <dgm:prSet loTypeId="urn:microsoft.com/office/officeart/2005/8/layout/vList5#1" loCatId="list" qsTypeId="urn:microsoft.com/office/officeart/2005/8/quickstyle/simple5#2" qsCatId="simple" csTypeId="urn:microsoft.com/office/officeart/2005/8/colors/colorful1#6" csCatId="colorful" phldr="1"/>
      <dgm:spPr/>
      <dgm:t>
        <a:bodyPr/>
        <a:lstStyle/>
        <a:p>
          <a:endParaRPr lang="ko-KR"/>
        </a:p>
      </dgm:t>
    </dgm:pt>
    <dgm:pt modelId="{556AA660-3FAE-4494-A194-3CA22004BBCE}">
      <dgm:prSet phldrT="[텍스트]" custT="1"/>
      <dgm:spPr>
        <a:solidFill>
          <a:srgbClr val="00B0F0"/>
        </a:solidFill>
      </dgm:spPr>
      <dgm:t>
        <a:bodyPr/>
        <a:lstStyle/>
        <a:p>
          <a:pPr algn="ctr"/>
          <a:r>
            <a:rPr lang="ko-KR" altLang="en-US" sz="2800" b="1" dirty="0" smtClean="0">
              <a:solidFill>
                <a:srgbClr val="FF0000"/>
              </a:solidFill>
            </a:rPr>
            <a:t>쉬운 해고</a:t>
          </a:r>
          <a:endParaRPr lang="en-US" altLang="ko-KR" sz="2800" b="1" dirty="0" smtClean="0">
            <a:solidFill>
              <a:srgbClr val="FF0000"/>
            </a:solidFill>
          </a:endParaRPr>
        </a:p>
      </dgm:t>
    </dgm:pt>
    <dgm:pt modelId="{09B0A48E-F71A-43B0-B2BD-0F0DCFEA1D4E}" type="parTrans" cxnId="{9D4C8C24-5AD3-430F-8591-00B19BD01E42}">
      <dgm:prSet/>
      <dgm:spPr/>
      <dgm:t>
        <a:bodyPr/>
        <a:lstStyle/>
        <a:p>
          <a:endParaRPr lang="ko-KR"/>
        </a:p>
      </dgm:t>
    </dgm:pt>
    <dgm:pt modelId="{8E308EDC-1E7C-44E9-ACB4-864A1C584292}" type="sibTrans" cxnId="{9D4C8C24-5AD3-430F-8591-00B19BD01E42}">
      <dgm:prSet/>
      <dgm:spPr/>
      <dgm:t>
        <a:bodyPr/>
        <a:lstStyle/>
        <a:p>
          <a:endParaRPr lang="ko-KR"/>
        </a:p>
      </dgm:t>
    </dgm:pt>
    <dgm:pt modelId="{661AD22D-8E6A-4B69-B949-635E143878B5}">
      <dgm:prSet phldrT="[텍스트]" custT="1"/>
      <dgm:spPr/>
      <dgm:t>
        <a:bodyPr/>
        <a:lstStyle/>
        <a:p>
          <a:r>
            <a:rPr lang="ko-KR" altLang="en-US" sz="2800" b="1" dirty="0" smtClean="0">
              <a:solidFill>
                <a:srgbClr val="FF0000"/>
              </a:solidFill>
            </a:rPr>
            <a:t>상시적 정리해고</a:t>
          </a:r>
          <a:r>
            <a:rPr lang="en-US" altLang="ko-KR" sz="2800" b="1" dirty="0" smtClean="0">
              <a:solidFill>
                <a:srgbClr val="FF0000"/>
              </a:solidFill>
            </a:rPr>
            <a:t>           </a:t>
          </a:r>
          <a:r>
            <a:rPr lang="ko-KR" altLang="en-US" sz="2000" dirty="0" smtClean="0"/>
            <a:t>긴박한 경영상의 이유가 없어도 인사고과</a:t>
          </a:r>
          <a:r>
            <a:rPr lang="en-US" altLang="ko-KR" sz="2000" dirty="0" smtClean="0"/>
            <a:t>(</a:t>
          </a:r>
          <a:r>
            <a:rPr lang="ko-KR" altLang="en-US" sz="2000" dirty="0" smtClean="0"/>
            <a:t>점수</a:t>
          </a:r>
          <a:r>
            <a:rPr lang="en-US" altLang="ko-KR" sz="2000" dirty="0" smtClean="0"/>
            <a:t>)</a:t>
          </a:r>
          <a:r>
            <a:rPr lang="ko-KR" altLang="en-US" sz="2000" dirty="0" smtClean="0"/>
            <a:t>를 통해 </a:t>
          </a:r>
          <a:r>
            <a:rPr lang="ko-KR" altLang="en-US" sz="2000" dirty="0" err="1" smtClean="0"/>
            <a:t>저성과자</a:t>
          </a:r>
          <a:r>
            <a:rPr lang="ko-KR" altLang="en-US" sz="2000" dirty="0" smtClean="0"/>
            <a:t> 해고가 가능 </a:t>
          </a:r>
          <a:endParaRPr lang="ko-KR" altLang="en-US" sz="2800" dirty="0"/>
        </a:p>
      </dgm:t>
    </dgm:pt>
    <dgm:pt modelId="{6C55E800-BA8B-4FC5-81DF-49B2AE10AAC2}" type="parTrans" cxnId="{BF0BF356-6382-4C0D-A68B-8ADB883ABF43}">
      <dgm:prSet/>
      <dgm:spPr/>
      <dgm:t>
        <a:bodyPr/>
        <a:lstStyle/>
        <a:p>
          <a:endParaRPr lang="ko-KR"/>
        </a:p>
      </dgm:t>
    </dgm:pt>
    <dgm:pt modelId="{89EED0C8-4DF7-45BB-9C72-E95FC450AA4E}" type="sibTrans" cxnId="{BF0BF356-6382-4C0D-A68B-8ADB883ABF43}">
      <dgm:prSet/>
      <dgm:spPr/>
      <dgm:t>
        <a:bodyPr/>
        <a:lstStyle/>
        <a:p>
          <a:endParaRPr lang="ko-KR"/>
        </a:p>
      </dgm:t>
    </dgm:pt>
    <dgm:pt modelId="{D94E475A-3B3C-4880-A946-44051DF27BE2}">
      <dgm:prSet phldrT="[텍스트]" custT="1"/>
      <dgm:spPr/>
      <dgm:t>
        <a:bodyPr/>
        <a:lstStyle/>
        <a:p>
          <a:r>
            <a:rPr lang="ko-KR" altLang="en-US" sz="2800" b="1" dirty="0" smtClean="0">
              <a:solidFill>
                <a:srgbClr val="FF0000"/>
              </a:solidFill>
            </a:rPr>
            <a:t>맘대로 해고               </a:t>
          </a:r>
          <a:r>
            <a:rPr lang="ko-KR" altLang="en-US" sz="2000" dirty="0" smtClean="0"/>
            <a:t>특정부서</a:t>
          </a:r>
          <a:r>
            <a:rPr lang="en-US" altLang="ko-KR" sz="2000" dirty="0" smtClean="0"/>
            <a:t>, </a:t>
          </a:r>
          <a:r>
            <a:rPr lang="ko-KR" altLang="en-US" sz="2000" dirty="0" smtClean="0"/>
            <a:t>특정 노동자</a:t>
          </a:r>
          <a:r>
            <a:rPr lang="en-US" altLang="ko-KR" sz="2000" dirty="0" smtClean="0"/>
            <a:t>, </a:t>
          </a:r>
          <a:r>
            <a:rPr lang="ko-KR" altLang="en-US" sz="2000" dirty="0" smtClean="0"/>
            <a:t>노조간부 누구나 </a:t>
          </a:r>
          <a:r>
            <a:rPr lang="ko-KR" altLang="en-US" sz="2000" dirty="0" err="1" smtClean="0"/>
            <a:t>성과부진자로</a:t>
          </a:r>
          <a:r>
            <a:rPr lang="ko-KR" altLang="en-US" sz="2000" dirty="0" smtClean="0"/>
            <a:t> 찍어 해고 가능</a:t>
          </a:r>
          <a:r>
            <a:rPr lang="ko-KR" altLang="en-US" sz="2800" dirty="0" smtClean="0"/>
            <a:t> </a:t>
          </a:r>
          <a:endParaRPr lang="ko-KR" altLang="en-US" sz="2800" dirty="0"/>
        </a:p>
      </dgm:t>
    </dgm:pt>
    <dgm:pt modelId="{8E430B52-56F2-4594-BE62-F32D4B1E79C2}" type="parTrans" cxnId="{829EDAA0-F734-48C3-87AF-BC7E000396E2}">
      <dgm:prSet/>
      <dgm:spPr/>
      <dgm:t>
        <a:bodyPr/>
        <a:lstStyle/>
        <a:p>
          <a:pPr latinLnBrk="1"/>
          <a:endParaRPr lang="ko-KR" altLang="en-US"/>
        </a:p>
      </dgm:t>
    </dgm:pt>
    <dgm:pt modelId="{CB3E4775-865A-438E-BC2F-A5AF5EFF40B1}" type="sibTrans" cxnId="{829EDAA0-F734-48C3-87AF-BC7E000396E2}">
      <dgm:prSet/>
      <dgm:spPr/>
      <dgm:t>
        <a:bodyPr/>
        <a:lstStyle/>
        <a:p>
          <a:pPr latinLnBrk="1"/>
          <a:endParaRPr lang="ko-KR" altLang="en-US"/>
        </a:p>
      </dgm:t>
    </dgm:pt>
    <dgm:pt modelId="{97105E81-2EE1-420E-AC6E-AD066675DCC6}" type="pres">
      <dgm:prSet presAssocID="{286A974B-6580-408B-8630-B1AB03928C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ko-KR"/>
        </a:p>
      </dgm:t>
    </dgm:pt>
    <dgm:pt modelId="{B5F12F8D-0B88-4402-80B1-B000DE2AF302}" type="pres">
      <dgm:prSet presAssocID="{556AA660-3FAE-4494-A194-3CA22004BBCE}" presName="linNode" presStyleCnt="0"/>
      <dgm:spPr/>
      <dgm:t>
        <a:bodyPr/>
        <a:lstStyle/>
        <a:p>
          <a:endParaRPr lang="ko-KR"/>
        </a:p>
      </dgm:t>
    </dgm:pt>
    <dgm:pt modelId="{416523E1-7AFD-424A-9181-D4DF01DE7770}" type="pres">
      <dgm:prSet presAssocID="{556AA660-3FAE-4494-A194-3CA22004BBCE}" presName="parentText" presStyleLbl="node1" presStyleIdx="0" presStyleCnt="1" custScaleX="75696">
        <dgm:presLayoutVars>
          <dgm:chMax val="1"/>
          <dgm:bulletEnabled val="1"/>
        </dgm:presLayoutVars>
      </dgm:prSet>
      <dgm:spPr/>
      <dgm:t>
        <a:bodyPr/>
        <a:lstStyle/>
        <a:p>
          <a:endParaRPr lang="ko-KR"/>
        </a:p>
      </dgm:t>
    </dgm:pt>
    <dgm:pt modelId="{8ABC0EA2-C893-468B-90CC-8534D0DFB1C6}" type="pres">
      <dgm:prSet presAssocID="{556AA660-3FAE-4494-A194-3CA22004BBCE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ko-KR"/>
        </a:p>
      </dgm:t>
    </dgm:pt>
  </dgm:ptLst>
  <dgm:cxnLst>
    <dgm:cxn modelId="{829EDAA0-F734-48C3-87AF-BC7E000396E2}" srcId="{556AA660-3FAE-4494-A194-3CA22004BBCE}" destId="{D94E475A-3B3C-4880-A946-44051DF27BE2}" srcOrd="1" destOrd="0" parTransId="{8E430B52-56F2-4594-BE62-F32D4B1E79C2}" sibTransId="{CB3E4775-865A-438E-BC2F-A5AF5EFF40B1}"/>
    <dgm:cxn modelId="{9D4C8C24-5AD3-430F-8591-00B19BD01E42}" srcId="{286A974B-6580-408B-8630-B1AB03928C50}" destId="{556AA660-3FAE-4494-A194-3CA22004BBCE}" srcOrd="0" destOrd="0" parTransId="{09B0A48E-F71A-43B0-B2BD-0F0DCFEA1D4E}" sibTransId="{8E308EDC-1E7C-44E9-ACB4-864A1C584292}"/>
    <dgm:cxn modelId="{BF0BF356-6382-4C0D-A68B-8ADB883ABF43}" srcId="{556AA660-3FAE-4494-A194-3CA22004BBCE}" destId="{661AD22D-8E6A-4B69-B949-635E143878B5}" srcOrd="0" destOrd="0" parTransId="{6C55E800-BA8B-4FC5-81DF-49B2AE10AAC2}" sibTransId="{89EED0C8-4DF7-45BB-9C72-E95FC450AA4E}"/>
    <dgm:cxn modelId="{664F85E3-053B-41C4-8D7F-91EBBCADA748}" type="presOf" srcId="{D94E475A-3B3C-4880-A946-44051DF27BE2}" destId="{8ABC0EA2-C893-468B-90CC-8534D0DFB1C6}" srcOrd="0" destOrd="1" presId="urn:microsoft.com/office/officeart/2005/8/layout/vList5#1"/>
    <dgm:cxn modelId="{59DB76A9-D9DB-4DF3-8CEB-FA791765C719}" type="presOf" srcId="{556AA660-3FAE-4494-A194-3CA22004BBCE}" destId="{416523E1-7AFD-424A-9181-D4DF01DE7770}" srcOrd="0" destOrd="0" presId="urn:microsoft.com/office/officeart/2005/8/layout/vList5#1"/>
    <dgm:cxn modelId="{0CCBEE2B-9694-4744-949E-6B1DD52D787A}" type="presOf" srcId="{286A974B-6580-408B-8630-B1AB03928C50}" destId="{97105E81-2EE1-420E-AC6E-AD066675DCC6}" srcOrd="0" destOrd="0" presId="urn:microsoft.com/office/officeart/2005/8/layout/vList5#1"/>
    <dgm:cxn modelId="{B0A4A7AB-CD5B-48B9-BFF4-FF84D42EEEE1}" type="presOf" srcId="{661AD22D-8E6A-4B69-B949-635E143878B5}" destId="{8ABC0EA2-C893-468B-90CC-8534D0DFB1C6}" srcOrd="0" destOrd="0" presId="urn:microsoft.com/office/officeart/2005/8/layout/vList5#1"/>
    <dgm:cxn modelId="{05468C8E-EDB5-498E-989F-2CE2E3C6D7CC}" type="presParOf" srcId="{97105E81-2EE1-420E-AC6E-AD066675DCC6}" destId="{B5F12F8D-0B88-4402-80B1-B000DE2AF302}" srcOrd="0" destOrd="0" presId="urn:microsoft.com/office/officeart/2005/8/layout/vList5#1"/>
    <dgm:cxn modelId="{40C0BC56-105E-4BE7-90CB-ED63E6035EFA}" type="presParOf" srcId="{B5F12F8D-0B88-4402-80B1-B000DE2AF302}" destId="{416523E1-7AFD-424A-9181-D4DF01DE7770}" srcOrd="0" destOrd="0" presId="urn:microsoft.com/office/officeart/2005/8/layout/vList5#1"/>
    <dgm:cxn modelId="{8F60E353-534F-49A8-A3FF-FDC8CB3F83C8}" type="presParOf" srcId="{B5F12F8D-0B88-4402-80B1-B000DE2AF302}" destId="{8ABC0EA2-C893-468B-90CC-8534D0DFB1C6}" srcOrd="1" destOrd="0" presId="urn:microsoft.com/office/officeart/2005/8/layout/vList5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86A974B-6580-408B-8630-B1AB03928C50}" type="doc">
      <dgm:prSet loTypeId="urn:microsoft.com/office/officeart/2005/8/layout/vList5#1" loCatId="list" qsTypeId="urn:microsoft.com/office/officeart/2005/8/quickstyle/simple5#2" qsCatId="simple" csTypeId="urn:microsoft.com/office/officeart/2005/8/colors/colorful1#6" csCatId="colorful" phldr="1"/>
      <dgm:spPr/>
      <dgm:t>
        <a:bodyPr/>
        <a:lstStyle/>
        <a:p>
          <a:endParaRPr lang="ko-KR"/>
        </a:p>
      </dgm:t>
    </dgm:pt>
    <dgm:pt modelId="{556AA660-3FAE-4494-A194-3CA22004BBCE}">
      <dgm:prSet phldrT="[텍스트]" custT="1"/>
      <dgm:spPr>
        <a:solidFill>
          <a:srgbClr val="00B0F0"/>
        </a:solidFill>
      </dgm:spPr>
      <dgm:t>
        <a:bodyPr/>
        <a:lstStyle/>
        <a:p>
          <a:pPr algn="ctr"/>
          <a:r>
            <a:rPr lang="ko-KR" altLang="en-US" sz="2800" b="1" dirty="0" smtClean="0">
              <a:solidFill>
                <a:srgbClr val="FF0000"/>
              </a:solidFill>
            </a:rPr>
            <a:t>평생 </a:t>
          </a:r>
          <a:r>
            <a:rPr lang="ko-KR" altLang="en-US" sz="2800" b="1" dirty="0" err="1" smtClean="0">
              <a:solidFill>
                <a:srgbClr val="FF0000"/>
              </a:solidFill>
            </a:rPr>
            <a:t>비정규직</a:t>
          </a:r>
          <a:endParaRPr lang="en-US" altLang="ko-KR" sz="2800" b="1" dirty="0" smtClean="0">
            <a:solidFill>
              <a:srgbClr val="FF0000"/>
            </a:solidFill>
          </a:endParaRPr>
        </a:p>
      </dgm:t>
    </dgm:pt>
    <dgm:pt modelId="{09B0A48E-F71A-43B0-B2BD-0F0DCFEA1D4E}" type="parTrans" cxnId="{9D4C8C24-5AD3-430F-8591-00B19BD01E42}">
      <dgm:prSet/>
      <dgm:spPr/>
      <dgm:t>
        <a:bodyPr/>
        <a:lstStyle/>
        <a:p>
          <a:endParaRPr lang="ko-KR"/>
        </a:p>
      </dgm:t>
    </dgm:pt>
    <dgm:pt modelId="{8E308EDC-1E7C-44E9-ACB4-864A1C584292}" type="sibTrans" cxnId="{9D4C8C24-5AD3-430F-8591-00B19BD01E42}">
      <dgm:prSet/>
      <dgm:spPr/>
      <dgm:t>
        <a:bodyPr/>
        <a:lstStyle/>
        <a:p>
          <a:endParaRPr lang="ko-KR"/>
        </a:p>
      </dgm:t>
    </dgm:pt>
    <dgm:pt modelId="{661AD22D-8E6A-4B69-B949-635E143878B5}">
      <dgm:prSet phldrT="[텍스트]" custT="1"/>
      <dgm:spPr/>
      <dgm:t>
        <a:bodyPr/>
        <a:lstStyle/>
        <a:p>
          <a:r>
            <a:rPr lang="ko-KR" altLang="en-US" sz="2800" b="1" dirty="0" smtClean="0">
              <a:solidFill>
                <a:srgbClr val="FF0000"/>
              </a:solidFill>
            </a:rPr>
            <a:t>정규직화 통로 완전 봉쇄</a:t>
          </a:r>
          <a:endParaRPr lang="ko-KR" altLang="en-US" sz="2800" b="1" dirty="0">
            <a:solidFill>
              <a:srgbClr val="FF0000"/>
            </a:solidFill>
          </a:endParaRPr>
        </a:p>
      </dgm:t>
    </dgm:pt>
    <dgm:pt modelId="{6C55E800-BA8B-4FC5-81DF-49B2AE10AAC2}" type="parTrans" cxnId="{BF0BF356-6382-4C0D-A68B-8ADB883ABF43}">
      <dgm:prSet/>
      <dgm:spPr/>
      <dgm:t>
        <a:bodyPr/>
        <a:lstStyle/>
        <a:p>
          <a:endParaRPr lang="ko-KR"/>
        </a:p>
      </dgm:t>
    </dgm:pt>
    <dgm:pt modelId="{89EED0C8-4DF7-45BB-9C72-E95FC450AA4E}" type="sibTrans" cxnId="{BF0BF356-6382-4C0D-A68B-8ADB883ABF43}">
      <dgm:prSet/>
      <dgm:spPr/>
      <dgm:t>
        <a:bodyPr/>
        <a:lstStyle/>
        <a:p>
          <a:endParaRPr lang="ko-KR"/>
        </a:p>
      </dgm:t>
    </dgm:pt>
    <dgm:pt modelId="{03B7205A-E379-4F12-9C7A-FAFDD064C069}">
      <dgm:prSet phldrT="[텍스트]" custT="1"/>
      <dgm:spPr/>
      <dgm:t>
        <a:bodyPr/>
        <a:lstStyle/>
        <a:p>
          <a:r>
            <a:rPr lang="ko-KR" altLang="en-US" sz="2800" dirty="0" err="1" smtClean="0"/>
            <a:t>알바</a:t>
          </a:r>
          <a:r>
            <a:rPr lang="en-US" altLang="ko-KR" sz="2800" dirty="0" smtClean="0"/>
            <a:t>/</a:t>
          </a:r>
          <a:r>
            <a:rPr lang="ko-KR" altLang="en-US" sz="2800" dirty="0" smtClean="0"/>
            <a:t>인턴 </a:t>
          </a:r>
          <a:r>
            <a:rPr lang="en-US" altLang="ko-KR" sz="2800" dirty="0" smtClean="0"/>
            <a:t>=&gt; </a:t>
          </a:r>
          <a:r>
            <a:rPr lang="ko-KR" altLang="en-US" sz="2800" dirty="0" smtClean="0"/>
            <a:t>기간제 </a:t>
          </a:r>
          <a:r>
            <a:rPr lang="en-US" altLang="ko-KR" sz="2800" dirty="0" smtClean="0"/>
            <a:t>=&gt; </a:t>
          </a:r>
          <a:r>
            <a:rPr lang="ko-KR" altLang="en-US" sz="2800" dirty="0" smtClean="0"/>
            <a:t>파견 </a:t>
          </a:r>
          <a:r>
            <a:rPr lang="en-US" altLang="ko-KR" sz="2800" dirty="0" smtClean="0"/>
            <a:t>=&gt;</a:t>
          </a:r>
          <a:r>
            <a:rPr lang="ko-KR" altLang="en-US" sz="2800" dirty="0" smtClean="0"/>
            <a:t>도급 </a:t>
          </a:r>
          <a:r>
            <a:rPr lang="en-US" altLang="ko-KR" sz="2800" dirty="0" smtClean="0"/>
            <a:t>=&gt; </a:t>
          </a:r>
          <a:r>
            <a:rPr lang="ko-KR" altLang="en-US" sz="2800" dirty="0" smtClean="0"/>
            <a:t>파견</a:t>
          </a:r>
          <a:endParaRPr lang="ko-KR" altLang="en-US" sz="2800" dirty="0"/>
        </a:p>
      </dgm:t>
    </dgm:pt>
    <dgm:pt modelId="{371EA81C-3111-44A5-8049-92D0BA6E1038}" type="parTrans" cxnId="{6C738F00-27AB-4DB6-B4C1-F6A52090D301}">
      <dgm:prSet/>
      <dgm:spPr/>
    </dgm:pt>
    <dgm:pt modelId="{B6706121-4212-448D-AC09-EEA3BFA1458A}" type="sibTrans" cxnId="{6C738F00-27AB-4DB6-B4C1-F6A52090D301}">
      <dgm:prSet/>
      <dgm:spPr/>
    </dgm:pt>
    <dgm:pt modelId="{97105E81-2EE1-420E-AC6E-AD066675DCC6}" type="pres">
      <dgm:prSet presAssocID="{286A974B-6580-408B-8630-B1AB03928C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ko-KR"/>
        </a:p>
      </dgm:t>
    </dgm:pt>
    <dgm:pt modelId="{B5F12F8D-0B88-4402-80B1-B000DE2AF302}" type="pres">
      <dgm:prSet presAssocID="{556AA660-3FAE-4494-A194-3CA22004BBCE}" presName="linNode" presStyleCnt="0"/>
      <dgm:spPr/>
      <dgm:t>
        <a:bodyPr/>
        <a:lstStyle/>
        <a:p>
          <a:endParaRPr lang="ko-KR"/>
        </a:p>
      </dgm:t>
    </dgm:pt>
    <dgm:pt modelId="{416523E1-7AFD-424A-9181-D4DF01DE7770}" type="pres">
      <dgm:prSet presAssocID="{556AA660-3FAE-4494-A194-3CA22004BBCE}" presName="parentText" presStyleLbl="node1" presStyleIdx="0" presStyleCnt="1" custScaleX="75696">
        <dgm:presLayoutVars>
          <dgm:chMax val="1"/>
          <dgm:bulletEnabled val="1"/>
        </dgm:presLayoutVars>
      </dgm:prSet>
      <dgm:spPr/>
      <dgm:t>
        <a:bodyPr/>
        <a:lstStyle/>
        <a:p>
          <a:endParaRPr lang="ko-KR"/>
        </a:p>
      </dgm:t>
    </dgm:pt>
    <dgm:pt modelId="{8ABC0EA2-C893-468B-90CC-8534D0DFB1C6}" type="pres">
      <dgm:prSet presAssocID="{556AA660-3FAE-4494-A194-3CA22004BBCE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ko-KR"/>
        </a:p>
      </dgm:t>
    </dgm:pt>
  </dgm:ptLst>
  <dgm:cxnLst>
    <dgm:cxn modelId="{6C738F00-27AB-4DB6-B4C1-F6A52090D301}" srcId="{556AA660-3FAE-4494-A194-3CA22004BBCE}" destId="{03B7205A-E379-4F12-9C7A-FAFDD064C069}" srcOrd="1" destOrd="0" parTransId="{371EA81C-3111-44A5-8049-92D0BA6E1038}" sibTransId="{B6706121-4212-448D-AC09-EEA3BFA1458A}"/>
    <dgm:cxn modelId="{9D4C8C24-5AD3-430F-8591-00B19BD01E42}" srcId="{286A974B-6580-408B-8630-B1AB03928C50}" destId="{556AA660-3FAE-4494-A194-3CA22004BBCE}" srcOrd="0" destOrd="0" parTransId="{09B0A48E-F71A-43B0-B2BD-0F0DCFEA1D4E}" sibTransId="{8E308EDC-1E7C-44E9-ACB4-864A1C584292}"/>
    <dgm:cxn modelId="{F33A7D52-DCF7-4990-BB42-B78A687F52EA}" type="presOf" srcId="{556AA660-3FAE-4494-A194-3CA22004BBCE}" destId="{416523E1-7AFD-424A-9181-D4DF01DE7770}" srcOrd="0" destOrd="0" presId="urn:microsoft.com/office/officeart/2005/8/layout/vList5#1"/>
    <dgm:cxn modelId="{8D26116E-622B-49AA-857A-871EF1827DF9}" type="presOf" srcId="{03B7205A-E379-4F12-9C7A-FAFDD064C069}" destId="{8ABC0EA2-C893-468B-90CC-8534D0DFB1C6}" srcOrd="0" destOrd="1" presId="urn:microsoft.com/office/officeart/2005/8/layout/vList5#1"/>
    <dgm:cxn modelId="{BF0BF356-6382-4C0D-A68B-8ADB883ABF43}" srcId="{556AA660-3FAE-4494-A194-3CA22004BBCE}" destId="{661AD22D-8E6A-4B69-B949-635E143878B5}" srcOrd="0" destOrd="0" parTransId="{6C55E800-BA8B-4FC5-81DF-49B2AE10AAC2}" sibTransId="{89EED0C8-4DF7-45BB-9C72-E95FC450AA4E}"/>
    <dgm:cxn modelId="{71BEE056-EA40-4860-9EB1-628C9EC82EAA}" type="presOf" srcId="{286A974B-6580-408B-8630-B1AB03928C50}" destId="{97105E81-2EE1-420E-AC6E-AD066675DCC6}" srcOrd="0" destOrd="0" presId="urn:microsoft.com/office/officeart/2005/8/layout/vList5#1"/>
    <dgm:cxn modelId="{782EFA6E-B772-4014-BC73-F0CAF62E8F72}" type="presOf" srcId="{661AD22D-8E6A-4B69-B949-635E143878B5}" destId="{8ABC0EA2-C893-468B-90CC-8534D0DFB1C6}" srcOrd="0" destOrd="0" presId="urn:microsoft.com/office/officeart/2005/8/layout/vList5#1"/>
    <dgm:cxn modelId="{A2F2DD12-F0D6-4490-80E7-D50F58B122EF}" type="presParOf" srcId="{97105E81-2EE1-420E-AC6E-AD066675DCC6}" destId="{B5F12F8D-0B88-4402-80B1-B000DE2AF302}" srcOrd="0" destOrd="0" presId="urn:microsoft.com/office/officeart/2005/8/layout/vList5#1"/>
    <dgm:cxn modelId="{037C93C5-64AE-479C-A4C3-D8BF6ABC8459}" type="presParOf" srcId="{B5F12F8D-0B88-4402-80B1-B000DE2AF302}" destId="{416523E1-7AFD-424A-9181-D4DF01DE7770}" srcOrd="0" destOrd="0" presId="urn:microsoft.com/office/officeart/2005/8/layout/vList5#1"/>
    <dgm:cxn modelId="{32BA617A-B65C-42F4-883A-B010BF3080CA}" type="presParOf" srcId="{B5F12F8D-0B88-4402-80B1-B000DE2AF302}" destId="{8ABC0EA2-C893-468B-90CC-8534D0DFB1C6}" srcOrd="1" destOrd="0" presId="urn:microsoft.com/office/officeart/2005/8/layout/vList5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86A974B-6580-408B-8630-B1AB03928C50}" type="doc">
      <dgm:prSet loTypeId="urn:microsoft.com/office/officeart/2005/8/layout/vList5#1" loCatId="list" qsTypeId="urn:microsoft.com/office/officeart/2005/8/quickstyle/simple5#2" qsCatId="simple" csTypeId="urn:microsoft.com/office/officeart/2005/8/colors/colorful1#6" csCatId="colorful" phldr="1"/>
      <dgm:spPr/>
      <dgm:t>
        <a:bodyPr/>
        <a:lstStyle/>
        <a:p>
          <a:endParaRPr lang="ko-KR"/>
        </a:p>
      </dgm:t>
    </dgm:pt>
    <dgm:pt modelId="{556AA660-3FAE-4494-A194-3CA22004BBCE}">
      <dgm:prSet phldrT="[텍스트]" custT="1"/>
      <dgm:spPr>
        <a:solidFill>
          <a:srgbClr val="00B0F0"/>
        </a:solidFill>
      </dgm:spPr>
      <dgm:t>
        <a:bodyPr/>
        <a:lstStyle/>
        <a:p>
          <a:pPr algn="ctr"/>
          <a:r>
            <a:rPr lang="ko-KR" altLang="en-US" sz="2800" b="1" dirty="0" smtClean="0">
              <a:solidFill>
                <a:srgbClr val="FF0000"/>
              </a:solidFill>
            </a:rPr>
            <a:t>임금삭감 </a:t>
          </a:r>
          <a:endParaRPr lang="en-US" altLang="ko-KR" sz="2800" b="1" dirty="0" smtClean="0">
            <a:solidFill>
              <a:srgbClr val="FF0000"/>
            </a:solidFill>
          </a:endParaRPr>
        </a:p>
      </dgm:t>
    </dgm:pt>
    <dgm:pt modelId="{09B0A48E-F71A-43B0-B2BD-0F0DCFEA1D4E}" type="parTrans" cxnId="{9D4C8C24-5AD3-430F-8591-00B19BD01E42}">
      <dgm:prSet/>
      <dgm:spPr/>
      <dgm:t>
        <a:bodyPr/>
        <a:lstStyle/>
        <a:p>
          <a:endParaRPr lang="ko-KR"/>
        </a:p>
      </dgm:t>
    </dgm:pt>
    <dgm:pt modelId="{8E308EDC-1E7C-44E9-ACB4-864A1C584292}" type="sibTrans" cxnId="{9D4C8C24-5AD3-430F-8591-00B19BD01E42}">
      <dgm:prSet/>
      <dgm:spPr/>
      <dgm:t>
        <a:bodyPr/>
        <a:lstStyle/>
        <a:p>
          <a:endParaRPr lang="ko-KR"/>
        </a:p>
      </dgm:t>
    </dgm:pt>
    <dgm:pt modelId="{661AD22D-8E6A-4B69-B949-635E143878B5}">
      <dgm:prSet phldrT="[텍스트]" custT="1"/>
      <dgm:spPr/>
      <dgm:t>
        <a:bodyPr/>
        <a:lstStyle/>
        <a:p>
          <a:r>
            <a:rPr lang="ko-KR" altLang="en-US" sz="2000" dirty="0" smtClean="0">
              <a:solidFill>
                <a:srgbClr val="FF0000"/>
              </a:solidFill>
            </a:rPr>
            <a:t>임금피크제</a:t>
          </a:r>
          <a:r>
            <a:rPr lang="ko-KR" altLang="en-US" sz="2000" dirty="0" smtClean="0"/>
            <a:t>로 </a:t>
          </a:r>
          <a:r>
            <a:rPr lang="ko-KR" altLang="en-US" sz="2000" dirty="0" err="1" smtClean="0"/>
            <a:t>중장년</a:t>
          </a:r>
          <a:r>
            <a:rPr lang="ko-KR" altLang="en-US" sz="2000" dirty="0" smtClean="0"/>
            <a:t> 노동자 임금삭감</a:t>
          </a:r>
          <a:endParaRPr lang="ko-KR" altLang="en-US" sz="2000" dirty="0"/>
        </a:p>
      </dgm:t>
    </dgm:pt>
    <dgm:pt modelId="{6C55E800-BA8B-4FC5-81DF-49B2AE10AAC2}" type="parTrans" cxnId="{BF0BF356-6382-4C0D-A68B-8ADB883ABF43}">
      <dgm:prSet/>
      <dgm:spPr/>
      <dgm:t>
        <a:bodyPr/>
        <a:lstStyle/>
        <a:p>
          <a:endParaRPr lang="ko-KR"/>
        </a:p>
      </dgm:t>
    </dgm:pt>
    <dgm:pt modelId="{89EED0C8-4DF7-45BB-9C72-E95FC450AA4E}" type="sibTrans" cxnId="{BF0BF356-6382-4C0D-A68B-8ADB883ABF43}">
      <dgm:prSet/>
      <dgm:spPr/>
      <dgm:t>
        <a:bodyPr/>
        <a:lstStyle/>
        <a:p>
          <a:endParaRPr lang="ko-KR"/>
        </a:p>
      </dgm:t>
    </dgm:pt>
    <dgm:pt modelId="{B1FE72CA-529C-41B8-AFCF-4D6BC35A552C}">
      <dgm:prSet phldrT="[텍스트]" custT="1"/>
      <dgm:spPr/>
      <dgm:t>
        <a:bodyPr/>
        <a:lstStyle/>
        <a:p>
          <a:r>
            <a:rPr lang="ko-KR" altLang="en-US" sz="2000" dirty="0" smtClean="0">
              <a:solidFill>
                <a:srgbClr val="FF0000"/>
              </a:solidFill>
            </a:rPr>
            <a:t>통상임금범위 축소</a:t>
          </a:r>
          <a:r>
            <a:rPr lang="ko-KR" altLang="en-US" sz="2000" dirty="0" smtClean="0"/>
            <a:t>로 임금삭감</a:t>
          </a:r>
          <a:endParaRPr lang="ko-KR" altLang="en-US" sz="2000" dirty="0"/>
        </a:p>
      </dgm:t>
    </dgm:pt>
    <dgm:pt modelId="{EBE576E2-42A8-4691-97E4-AABBE3B13C4D}" type="parTrans" cxnId="{DDDD5CBF-0B7C-457C-BD24-F31AFD2AE713}">
      <dgm:prSet/>
      <dgm:spPr/>
    </dgm:pt>
    <dgm:pt modelId="{50E63E50-BA50-452F-977E-8BB1EFB9FBF8}" type="sibTrans" cxnId="{DDDD5CBF-0B7C-457C-BD24-F31AFD2AE713}">
      <dgm:prSet/>
      <dgm:spPr/>
    </dgm:pt>
    <dgm:pt modelId="{42E72699-4150-4C30-BC8F-0E3085C44AA7}">
      <dgm:prSet phldrT="[텍스트]" custT="1"/>
      <dgm:spPr/>
      <dgm:t>
        <a:bodyPr/>
        <a:lstStyle/>
        <a:p>
          <a:r>
            <a:rPr lang="ko-KR" altLang="en-US" sz="2000" dirty="0" smtClean="0">
              <a:solidFill>
                <a:srgbClr val="FF0000"/>
              </a:solidFill>
            </a:rPr>
            <a:t>노동시간 연장</a:t>
          </a:r>
          <a:r>
            <a:rPr lang="ko-KR" altLang="en-US" sz="2000" dirty="0" smtClean="0"/>
            <a:t>으로 임금삭감     </a:t>
          </a:r>
          <a:r>
            <a:rPr lang="en-US" altLang="ko-KR" sz="2000" dirty="0" smtClean="0"/>
            <a:t>(</a:t>
          </a:r>
          <a:r>
            <a:rPr lang="ko-KR" altLang="en-US" sz="2000" dirty="0" smtClean="0"/>
            <a:t>휴일근로 </a:t>
          </a:r>
          <a:r>
            <a:rPr lang="en-US" altLang="ko-KR" sz="2000" dirty="0" smtClean="0"/>
            <a:t>8</a:t>
          </a:r>
          <a:r>
            <a:rPr lang="ko-KR" altLang="en-US" sz="2000" dirty="0" smtClean="0"/>
            <a:t>시간 연장근로 중복수당 불인정</a:t>
          </a:r>
          <a:r>
            <a:rPr lang="en-US" altLang="ko-KR" sz="2000" dirty="0" smtClean="0"/>
            <a:t>)</a:t>
          </a:r>
          <a:endParaRPr lang="ko-KR" altLang="en-US" sz="2000" dirty="0"/>
        </a:p>
      </dgm:t>
    </dgm:pt>
    <dgm:pt modelId="{AAD5728D-35A6-4EE0-918A-A7E271EF2F87}" type="parTrans" cxnId="{76E2372A-FD48-4B86-A705-7D1ED1F16751}">
      <dgm:prSet/>
      <dgm:spPr/>
    </dgm:pt>
    <dgm:pt modelId="{DA710D2C-A1C5-4F82-886D-B35F03E88659}" type="sibTrans" cxnId="{76E2372A-FD48-4B86-A705-7D1ED1F16751}">
      <dgm:prSet/>
      <dgm:spPr/>
    </dgm:pt>
    <dgm:pt modelId="{3D1F159A-BF8D-40E7-B130-49E8635DD9D4}">
      <dgm:prSet phldrT="[텍스트]" custT="1"/>
      <dgm:spPr/>
      <dgm:t>
        <a:bodyPr/>
        <a:lstStyle/>
        <a:p>
          <a:r>
            <a:rPr lang="ko-KR" altLang="en-US" sz="2000" dirty="0" err="1" smtClean="0">
              <a:solidFill>
                <a:srgbClr val="FF0000"/>
              </a:solidFill>
            </a:rPr>
            <a:t>호봉제</a:t>
          </a:r>
          <a:r>
            <a:rPr lang="ko-KR" altLang="en-US" sz="2000" dirty="0" smtClean="0">
              <a:solidFill>
                <a:srgbClr val="FF0000"/>
              </a:solidFill>
            </a:rPr>
            <a:t> 폐지</a:t>
          </a:r>
          <a:r>
            <a:rPr lang="en-US" altLang="ko-KR" sz="2000" dirty="0" smtClean="0">
              <a:solidFill>
                <a:srgbClr val="FF0000"/>
              </a:solidFill>
            </a:rPr>
            <a:t>, </a:t>
          </a:r>
          <a:r>
            <a:rPr lang="ko-KR" altLang="en-US" sz="2000" dirty="0" smtClean="0">
              <a:solidFill>
                <a:srgbClr val="FF0000"/>
              </a:solidFill>
            </a:rPr>
            <a:t>성과급제</a:t>
          </a:r>
          <a:r>
            <a:rPr lang="ko-KR" altLang="en-US" sz="2000" dirty="0" smtClean="0"/>
            <a:t>로 임금삭감</a:t>
          </a:r>
          <a:endParaRPr lang="ko-KR" altLang="en-US" sz="2000" dirty="0"/>
        </a:p>
      </dgm:t>
    </dgm:pt>
    <dgm:pt modelId="{81AFEAF9-B7E9-4C4F-B2E5-5735393C72D9}" type="parTrans" cxnId="{D2079FC6-C41D-431F-822C-4DF612446FB5}">
      <dgm:prSet/>
      <dgm:spPr/>
    </dgm:pt>
    <dgm:pt modelId="{FA2AB54E-5FC5-47C1-AA96-3021A8F3CA15}" type="sibTrans" cxnId="{D2079FC6-C41D-431F-822C-4DF612446FB5}">
      <dgm:prSet/>
      <dgm:spPr/>
    </dgm:pt>
    <dgm:pt modelId="{D3D02BDA-B7F5-4328-9DAE-53B3D29039AB}">
      <dgm:prSet phldrT="[텍스트]" custT="1"/>
      <dgm:spPr/>
      <dgm:t>
        <a:bodyPr/>
        <a:lstStyle/>
        <a:p>
          <a:endParaRPr lang="ko-KR" altLang="en-US" sz="2000" dirty="0"/>
        </a:p>
      </dgm:t>
    </dgm:pt>
    <dgm:pt modelId="{41CAB564-446C-409A-8CAA-F3CF9271F371}" type="parTrans" cxnId="{7CDAB463-7AF9-41C7-9345-2B3AC0CD7C2C}">
      <dgm:prSet/>
      <dgm:spPr/>
    </dgm:pt>
    <dgm:pt modelId="{A1D9CC8B-185F-4DB7-A669-566752A8FDE7}" type="sibTrans" cxnId="{7CDAB463-7AF9-41C7-9345-2B3AC0CD7C2C}">
      <dgm:prSet/>
      <dgm:spPr/>
    </dgm:pt>
    <dgm:pt modelId="{9252BBEB-8746-4CEF-A416-6A60FB5774C9}">
      <dgm:prSet phldrT="[텍스트]" custT="1"/>
      <dgm:spPr/>
      <dgm:t>
        <a:bodyPr/>
        <a:lstStyle/>
        <a:p>
          <a:endParaRPr lang="ko-KR" altLang="en-US" sz="2000" dirty="0"/>
        </a:p>
      </dgm:t>
    </dgm:pt>
    <dgm:pt modelId="{C61954D0-C44E-469C-B7DF-70526C7FED78}" type="parTrans" cxnId="{A1FADFDB-D263-4E41-A7B9-7E3D14E631AE}">
      <dgm:prSet/>
      <dgm:spPr/>
    </dgm:pt>
    <dgm:pt modelId="{54A1932B-4CD8-4B24-ACFC-13D324AA40DA}" type="sibTrans" cxnId="{A1FADFDB-D263-4E41-A7B9-7E3D14E631AE}">
      <dgm:prSet/>
      <dgm:spPr/>
    </dgm:pt>
    <dgm:pt modelId="{C036CFE3-C49C-4873-B71A-6FD24CFE26A9}">
      <dgm:prSet phldrT="[텍스트]" custT="1"/>
      <dgm:spPr/>
      <dgm:t>
        <a:bodyPr/>
        <a:lstStyle/>
        <a:p>
          <a:endParaRPr lang="ko-KR" altLang="en-US" sz="2000" dirty="0"/>
        </a:p>
      </dgm:t>
    </dgm:pt>
    <dgm:pt modelId="{D2E1D95D-8D1B-4CD5-A412-BD3421B5BA1C}" type="parTrans" cxnId="{EBDA3B6D-74B0-4DEB-86FF-511789964719}">
      <dgm:prSet/>
      <dgm:spPr/>
    </dgm:pt>
    <dgm:pt modelId="{1B61226A-4EFB-4164-810C-3EC61E62A0DE}" type="sibTrans" cxnId="{EBDA3B6D-74B0-4DEB-86FF-511789964719}">
      <dgm:prSet/>
      <dgm:spPr/>
    </dgm:pt>
    <dgm:pt modelId="{97105E81-2EE1-420E-AC6E-AD066675DCC6}" type="pres">
      <dgm:prSet presAssocID="{286A974B-6580-408B-8630-B1AB03928C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ko-KR"/>
        </a:p>
      </dgm:t>
    </dgm:pt>
    <dgm:pt modelId="{B5F12F8D-0B88-4402-80B1-B000DE2AF302}" type="pres">
      <dgm:prSet presAssocID="{556AA660-3FAE-4494-A194-3CA22004BBCE}" presName="linNode" presStyleCnt="0"/>
      <dgm:spPr/>
      <dgm:t>
        <a:bodyPr/>
        <a:lstStyle/>
        <a:p>
          <a:endParaRPr lang="ko-KR"/>
        </a:p>
      </dgm:t>
    </dgm:pt>
    <dgm:pt modelId="{416523E1-7AFD-424A-9181-D4DF01DE7770}" type="pres">
      <dgm:prSet presAssocID="{556AA660-3FAE-4494-A194-3CA22004BBCE}" presName="parentText" presStyleLbl="node1" presStyleIdx="0" presStyleCnt="1" custScaleX="75696">
        <dgm:presLayoutVars>
          <dgm:chMax val="1"/>
          <dgm:bulletEnabled val="1"/>
        </dgm:presLayoutVars>
      </dgm:prSet>
      <dgm:spPr/>
      <dgm:t>
        <a:bodyPr/>
        <a:lstStyle/>
        <a:p>
          <a:endParaRPr lang="ko-KR"/>
        </a:p>
      </dgm:t>
    </dgm:pt>
    <dgm:pt modelId="{8ABC0EA2-C893-468B-90CC-8534D0DFB1C6}" type="pres">
      <dgm:prSet presAssocID="{556AA660-3FAE-4494-A194-3CA22004BBCE}" presName="descendantText" presStyleLbl="alignAccFollowNode1" presStyleIdx="0" presStyleCnt="1" custScaleY="114142">
        <dgm:presLayoutVars>
          <dgm:bulletEnabled val="1"/>
        </dgm:presLayoutVars>
      </dgm:prSet>
      <dgm:spPr/>
      <dgm:t>
        <a:bodyPr/>
        <a:lstStyle/>
        <a:p>
          <a:endParaRPr lang="ko-KR"/>
        </a:p>
      </dgm:t>
    </dgm:pt>
  </dgm:ptLst>
  <dgm:cxnLst>
    <dgm:cxn modelId="{76E2372A-FD48-4B86-A705-7D1ED1F16751}" srcId="{556AA660-3FAE-4494-A194-3CA22004BBCE}" destId="{42E72699-4150-4C30-BC8F-0E3085C44AA7}" srcOrd="4" destOrd="0" parTransId="{AAD5728D-35A6-4EE0-918A-A7E271EF2F87}" sibTransId="{DA710D2C-A1C5-4F82-886D-B35F03E88659}"/>
    <dgm:cxn modelId="{D2079FC6-C41D-431F-822C-4DF612446FB5}" srcId="{556AA660-3FAE-4494-A194-3CA22004BBCE}" destId="{3D1F159A-BF8D-40E7-B130-49E8635DD9D4}" srcOrd="6" destOrd="0" parTransId="{81AFEAF9-B7E9-4C4F-B2E5-5735393C72D9}" sibTransId="{FA2AB54E-5FC5-47C1-AA96-3021A8F3CA15}"/>
    <dgm:cxn modelId="{9EB79C0D-DFBB-4C04-9182-5CA1F92EB78F}" type="presOf" srcId="{B1FE72CA-529C-41B8-AFCF-4D6BC35A552C}" destId="{8ABC0EA2-C893-468B-90CC-8534D0DFB1C6}" srcOrd="0" destOrd="2" presId="urn:microsoft.com/office/officeart/2005/8/layout/vList5#1"/>
    <dgm:cxn modelId="{BF0BF356-6382-4C0D-A68B-8ADB883ABF43}" srcId="{556AA660-3FAE-4494-A194-3CA22004BBCE}" destId="{661AD22D-8E6A-4B69-B949-635E143878B5}" srcOrd="0" destOrd="0" parTransId="{6C55E800-BA8B-4FC5-81DF-49B2AE10AAC2}" sibTransId="{89EED0C8-4DF7-45BB-9C72-E95FC450AA4E}"/>
    <dgm:cxn modelId="{3B230498-5D01-45B9-BCB3-B9A93F6B7DD2}" type="presOf" srcId="{661AD22D-8E6A-4B69-B949-635E143878B5}" destId="{8ABC0EA2-C893-468B-90CC-8534D0DFB1C6}" srcOrd="0" destOrd="0" presId="urn:microsoft.com/office/officeart/2005/8/layout/vList5#1"/>
    <dgm:cxn modelId="{AA4148A2-A352-4E5F-B498-7CBD5A04A9DC}" type="presOf" srcId="{C036CFE3-C49C-4873-B71A-6FD24CFE26A9}" destId="{8ABC0EA2-C893-468B-90CC-8534D0DFB1C6}" srcOrd="0" destOrd="5" presId="urn:microsoft.com/office/officeart/2005/8/layout/vList5#1"/>
    <dgm:cxn modelId="{1516772F-8EFB-4E2D-9CF4-B7F0D889EB35}" type="presOf" srcId="{42E72699-4150-4C30-BC8F-0E3085C44AA7}" destId="{8ABC0EA2-C893-468B-90CC-8534D0DFB1C6}" srcOrd="0" destOrd="4" presId="urn:microsoft.com/office/officeart/2005/8/layout/vList5#1"/>
    <dgm:cxn modelId="{EBDA3B6D-74B0-4DEB-86FF-511789964719}" srcId="{556AA660-3FAE-4494-A194-3CA22004BBCE}" destId="{C036CFE3-C49C-4873-B71A-6FD24CFE26A9}" srcOrd="5" destOrd="0" parTransId="{D2E1D95D-8D1B-4CD5-A412-BD3421B5BA1C}" sibTransId="{1B61226A-4EFB-4164-810C-3EC61E62A0DE}"/>
    <dgm:cxn modelId="{07AC8271-9032-4CB2-9499-0328688994FD}" type="presOf" srcId="{286A974B-6580-408B-8630-B1AB03928C50}" destId="{97105E81-2EE1-420E-AC6E-AD066675DCC6}" srcOrd="0" destOrd="0" presId="urn:microsoft.com/office/officeart/2005/8/layout/vList5#1"/>
    <dgm:cxn modelId="{A1FADFDB-D263-4E41-A7B9-7E3D14E631AE}" srcId="{556AA660-3FAE-4494-A194-3CA22004BBCE}" destId="{9252BBEB-8746-4CEF-A416-6A60FB5774C9}" srcOrd="1" destOrd="0" parTransId="{C61954D0-C44E-469C-B7DF-70526C7FED78}" sibTransId="{54A1932B-4CD8-4B24-ACFC-13D324AA40DA}"/>
    <dgm:cxn modelId="{DDDD5CBF-0B7C-457C-BD24-F31AFD2AE713}" srcId="{556AA660-3FAE-4494-A194-3CA22004BBCE}" destId="{B1FE72CA-529C-41B8-AFCF-4D6BC35A552C}" srcOrd="2" destOrd="0" parTransId="{EBE576E2-42A8-4691-97E4-AABBE3B13C4D}" sibTransId="{50E63E50-BA50-452F-977E-8BB1EFB9FBF8}"/>
    <dgm:cxn modelId="{C469E979-AF12-41AC-87DC-8CE8E6700042}" type="presOf" srcId="{D3D02BDA-B7F5-4328-9DAE-53B3D29039AB}" destId="{8ABC0EA2-C893-468B-90CC-8534D0DFB1C6}" srcOrd="0" destOrd="3" presId="urn:microsoft.com/office/officeart/2005/8/layout/vList5#1"/>
    <dgm:cxn modelId="{7CDAB463-7AF9-41C7-9345-2B3AC0CD7C2C}" srcId="{556AA660-3FAE-4494-A194-3CA22004BBCE}" destId="{D3D02BDA-B7F5-4328-9DAE-53B3D29039AB}" srcOrd="3" destOrd="0" parTransId="{41CAB564-446C-409A-8CAA-F3CF9271F371}" sibTransId="{A1D9CC8B-185F-4DB7-A669-566752A8FDE7}"/>
    <dgm:cxn modelId="{9D4C8C24-5AD3-430F-8591-00B19BD01E42}" srcId="{286A974B-6580-408B-8630-B1AB03928C50}" destId="{556AA660-3FAE-4494-A194-3CA22004BBCE}" srcOrd="0" destOrd="0" parTransId="{09B0A48E-F71A-43B0-B2BD-0F0DCFEA1D4E}" sibTransId="{8E308EDC-1E7C-44E9-ACB4-864A1C584292}"/>
    <dgm:cxn modelId="{20E01F1F-407C-4EA9-A2BE-74FD490F74A1}" type="presOf" srcId="{9252BBEB-8746-4CEF-A416-6A60FB5774C9}" destId="{8ABC0EA2-C893-468B-90CC-8534D0DFB1C6}" srcOrd="0" destOrd="1" presId="urn:microsoft.com/office/officeart/2005/8/layout/vList5#1"/>
    <dgm:cxn modelId="{91F80B1E-7C7C-4BA2-83F8-A223B1F198C9}" type="presOf" srcId="{3D1F159A-BF8D-40E7-B130-49E8635DD9D4}" destId="{8ABC0EA2-C893-468B-90CC-8534D0DFB1C6}" srcOrd="0" destOrd="6" presId="urn:microsoft.com/office/officeart/2005/8/layout/vList5#1"/>
    <dgm:cxn modelId="{420B96E3-4426-4125-B0CE-0214C5D89B8F}" type="presOf" srcId="{556AA660-3FAE-4494-A194-3CA22004BBCE}" destId="{416523E1-7AFD-424A-9181-D4DF01DE7770}" srcOrd="0" destOrd="0" presId="urn:microsoft.com/office/officeart/2005/8/layout/vList5#1"/>
    <dgm:cxn modelId="{60A948AC-5670-47D8-9C6B-A5610A90817C}" type="presParOf" srcId="{97105E81-2EE1-420E-AC6E-AD066675DCC6}" destId="{B5F12F8D-0B88-4402-80B1-B000DE2AF302}" srcOrd="0" destOrd="0" presId="urn:microsoft.com/office/officeart/2005/8/layout/vList5#1"/>
    <dgm:cxn modelId="{4D7B197F-7E70-4731-A0F1-64B9E7F0A49A}" type="presParOf" srcId="{B5F12F8D-0B88-4402-80B1-B000DE2AF302}" destId="{416523E1-7AFD-424A-9181-D4DF01DE7770}" srcOrd="0" destOrd="0" presId="urn:microsoft.com/office/officeart/2005/8/layout/vList5#1"/>
    <dgm:cxn modelId="{A7EC037A-6C68-40C3-83C2-3D1FBE630AE1}" type="presParOf" srcId="{B5F12F8D-0B88-4402-80B1-B000DE2AF302}" destId="{8ABC0EA2-C893-468B-90CC-8534D0DFB1C6}" srcOrd="1" destOrd="0" presId="urn:microsoft.com/office/officeart/2005/8/layout/vList5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86A974B-6580-408B-8630-B1AB03928C50}" type="doc">
      <dgm:prSet loTypeId="urn:microsoft.com/office/officeart/2005/8/layout/vList5#1" loCatId="list" qsTypeId="urn:microsoft.com/office/officeart/2005/8/quickstyle/simple5#2" qsCatId="simple" csTypeId="urn:microsoft.com/office/officeart/2005/8/colors/colorful1#6" csCatId="colorful" phldr="1"/>
      <dgm:spPr/>
      <dgm:t>
        <a:bodyPr/>
        <a:lstStyle/>
        <a:p>
          <a:endParaRPr lang="ko-KR"/>
        </a:p>
      </dgm:t>
    </dgm:pt>
    <dgm:pt modelId="{556AA660-3FAE-4494-A194-3CA22004BBCE}">
      <dgm:prSet phldrT="[텍스트]" custT="1"/>
      <dgm:spPr>
        <a:solidFill>
          <a:srgbClr val="00B0F0"/>
        </a:solidFill>
      </dgm:spPr>
      <dgm:t>
        <a:bodyPr/>
        <a:lstStyle/>
        <a:p>
          <a:pPr algn="ctr"/>
          <a:r>
            <a:rPr lang="ko-KR" altLang="en-US" sz="2800" b="1" dirty="0" smtClean="0">
              <a:solidFill>
                <a:srgbClr val="FF0000"/>
              </a:solidFill>
            </a:rPr>
            <a:t>민주노조 무력화 </a:t>
          </a:r>
          <a:endParaRPr lang="en-US" altLang="ko-KR" sz="2800" b="1" dirty="0" smtClean="0">
            <a:solidFill>
              <a:srgbClr val="FF0000"/>
            </a:solidFill>
          </a:endParaRPr>
        </a:p>
      </dgm:t>
    </dgm:pt>
    <dgm:pt modelId="{09B0A48E-F71A-43B0-B2BD-0F0DCFEA1D4E}" type="parTrans" cxnId="{9D4C8C24-5AD3-430F-8591-00B19BD01E42}">
      <dgm:prSet/>
      <dgm:spPr/>
      <dgm:t>
        <a:bodyPr/>
        <a:lstStyle/>
        <a:p>
          <a:endParaRPr lang="ko-KR"/>
        </a:p>
      </dgm:t>
    </dgm:pt>
    <dgm:pt modelId="{8E308EDC-1E7C-44E9-ACB4-864A1C584292}" type="sibTrans" cxnId="{9D4C8C24-5AD3-430F-8591-00B19BD01E42}">
      <dgm:prSet/>
      <dgm:spPr/>
      <dgm:t>
        <a:bodyPr/>
        <a:lstStyle/>
        <a:p>
          <a:endParaRPr lang="ko-KR"/>
        </a:p>
      </dgm:t>
    </dgm:pt>
    <dgm:pt modelId="{661AD22D-8E6A-4B69-B949-635E143878B5}">
      <dgm:prSet phldrT="[텍스트]" custT="1"/>
      <dgm:spPr/>
      <dgm:t>
        <a:bodyPr/>
        <a:lstStyle/>
        <a:p>
          <a:r>
            <a:rPr lang="ko-KR" altLang="en-US" sz="2000" dirty="0" smtClean="0">
              <a:solidFill>
                <a:srgbClr val="FF0000"/>
              </a:solidFill>
            </a:rPr>
            <a:t>노조동의 없는 </a:t>
          </a:r>
          <a:r>
            <a:rPr lang="ko-KR" altLang="en-US" sz="2000" dirty="0" smtClean="0"/>
            <a:t>취업규칙 불이익변경</a:t>
          </a:r>
          <a:endParaRPr lang="ko-KR" altLang="en-US" sz="2000" dirty="0"/>
        </a:p>
      </dgm:t>
    </dgm:pt>
    <dgm:pt modelId="{6C55E800-BA8B-4FC5-81DF-49B2AE10AAC2}" type="parTrans" cxnId="{BF0BF356-6382-4C0D-A68B-8ADB883ABF43}">
      <dgm:prSet/>
      <dgm:spPr/>
      <dgm:t>
        <a:bodyPr/>
        <a:lstStyle/>
        <a:p>
          <a:endParaRPr lang="ko-KR"/>
        </a:p>
      </dgm:t>
    </dgm:pt>
    <dgm:pt modelId="{89EED0C8-4DF7-45BB-9C72-E95FC450AA4E}" type="sibTrans" cxnId="{BF0BF356-6382-4C0D-A68B-8ADB883ABF43}">
      <dgm:prSet/>
      <dgm:spPr/>
      <dgm:t>
        <a:bodyPr/>
        <a:lstStyle/>
        <a:p>
          <a:endParaRPr lang="ko-KR"/>
        </a:p>
      </dgm:t>
    </dgm:pt>
    <dgm:pt modelId="{D94E475A-3B3C-4880-A946-44051DF27BE2}">
      <dgm:prSet phldrT="[텍스트]" custT="1"/>
      <dgm:spPr/>
      <dgm:t>
        <a:bodyPr/>
        <a:lstStyle/>
        <a:p>
          <a:endParaRPr lang="ko-KR" altLang="en-US" sz="2800" dirty="0"/>
        </a:p>
      </dgm:t>
    </dgm:pt>
    <dgm:pt modelId="{8E430B52-56F2-4594-BE62-F32D4B1E79C2}" type="parTrans" cxnId="{829EDAA0-F734-48C3-87AF-BC7E000396E2}">
      <dgm:prSet/>
      <dgm:spPr/>
    </dgm:pt>
    <dgm:pt modelId="{CB3E4775-865A-438E-BC2F-A5AF5EFF40B1}" type="sibTrans" cxnId="{829EDAA0-F734-48C3-87AF-BC7E000396E2}">
      <dgm:prSet/>
      <dgm:spPr/>
    </dgm:pt>
    <dgm:pt modelId="{42E72699-4150-4C30-BC8F-0E3085C44AA7}">
      <dgm:prSet phldrT="[텍스트]" custT="1"/>
      <dgm:spPr/>
      <dgm:t>
        <a:bodyPr/>
        <a:lstStyle/>
        <a:p>
          <a:r>
            <a:rPr lang="ko-KR" altLang="en-US" sz="2000" dirty="0" smtClean="0"/>
            <a:t>맘대로 해고 위한 </a:t>
          </a:r>
          <a:r>
            <a:rPr lang="ko-KR" altLang="en-US" sz="2000" dirty="0" smtClean="0">
              <a:solidFill>
                <a:srgbClr val="FF0000"/>
              </a:solidFill>
            </a:rPr>
            <a:t>인사고과 도입</a:t>
          </a:r>
          <a:endParaRPr lang="ko-KR" altLang="en-US" sz="2000" dirty="0">
            <a:solidFill>
              <a:srgbClr val="FF0000"/>
            </a:solidFill>
          </a:endParaRPr>
        </a:p>
      </dgm:t>
    </dgm:pt>
    <dgm:pt modelId="{AAD5728D-35A6-4EE0-918A-A7E271EF2F87}" type="parTrans" cxnId="{76E2372A-FD48-4B86-A705-7D1ED1F16751}">
      <dgm:prSet/>
      <dgm:spPr/>
    </dgm:pt>
    <dgm:pt modelId="{DA710D2C-A1C5-4F82-886D-B35F03E88659}" type="sibTrans" cxnId="{76E2372A-FD48-4B86-A705-7D1ED1F16751}">
      <dgm:prSet/>
      <dgm:spPr/>
    </dgm:pt>
    <dgm:pt modelId="{BDE1DEFD-2F6E-4D41-8022-8F0501D9DC85}">
      <dgm:prSet phldrT="[텍스트]" custT="1"/>
      <dgm:spPr/>
      <dgm:t>
        <a:bodyPr/>
        <a:lstStyle/>
        <a:p>
          <a:r>
            <a:rPr lang="ko-KR" altLang="en-US" sz="2000" dirty="0" smtClean="0"/>
            <a:t>성과급제</a:t>
          </a:r>
          <a:r>
            <a:rPr lang="en-US" altLang="ko-KR" sz="2000" dirty="0" smtClean="0"/>
            <a:t>, </a:t>
          </a:r>
          <a:r>
            <a:rPr lang="ko-KR" altLang="en-US" sz="2000" dirty="0" smtClean="0"/>
            <a:t>직무급제 등 </a:t>
          </a:r>
          <a:r>
            <a:rPr lang="ko-KR" altLang="en-US" sz="2000" dirty="0" smtClean="0">
              <a:solidFill>
                <a:srgbClr val="FF0000"/>
              </a:solidFill>
            </a:rPr>
            <a:t>개인별 차등 임금</a:t>
          </a:r>
          <a:endParaRPr lang="ko-KR" altLang="en-US" sz="2000" dirty="0">
            <a:solidFill>
              <a:srgbClr val="FF0000"/>
            </a:solidFill>
          </a:endParaRPr>
        </a:p>
      </dgm:t>
    </dgm:pt>
    <dgm:pt modelId="{08C71266-2B6F-4E67-8B2B-4D8F4080A42E}" type="parTrans" cxnId="{F7CBE6BC-C51C-475E-A50F-8EFF2332F7D5}">
      <dgm:prSet/>
      <dgm:spPr/>
    </dgm:pt>
    <dgm:pt modelId="{95A6FE6F-84AB-4D13-A033-593D6578DECF}" type="sibTrans" cxnId="{F7CBE6BC-C51C-475E-A50F-8EFF2332F7D5}">
      <dgm:prSet/>
      <dgm:spPr/>
    </dgm:pt>
    <dgm:pt modelId="{AE169496-73F1-4415-A2F4-083CF42D4F77}">
      <dgm:prSet phldrT="[텍스트]" custT="1"/>
      <dgm:spPr/>
      <dgm:t>
        <a:bodyPr/>
        <a:lstStyle/>
        <a:p>
          <a:endParaRPr lang="ko-KR" altLang="en-US" sz="2000" dirty="0"/>
        </a:p>
      </dgm:t>
    </dgm:pt>
    <dgm:pt modelId="{6A44AFE9-6890-4ED1-B9A9-CF9D322107E4}" type="parTrans" cxnId="{7F3EB592-AB28-4A5E-A996-8A2BC98D228D}">
      <dgm:prSet/>
      <dgm:spPr/>
    </dgm:pt>
    <dgm:pt modelId="{B772C08D-4558-4B8A-BEF9-F826F809A217}" type="sibTrans" cxnId="{7F3EB592-AB28-4A5E-A996-8A2BC98D228D}">
      <dgm:prSet/>
      <dgm:spPr/>
    </dgm:pt>
    <dgm:pt modelId="{C151E714-E1F1-4956-9362-02F318B6B032}">
      <dgm:prSet phldrT="[텍스트]" custT="1"/>
      <dgm:spPr/>
      <dgm:t>
        <a:bodyPr/>
        <a:lstStyle/>
        <a:p>
          <a:endParaRPr lang="ko-KR" altLang="en-US" sz="2000" dirty="0"/>
        </a:p>
      </dgm:t>
    </dgm:pt>
    <dgm:pt modelId="{A57F4A67-47C0-4F22-9198-586D83959AB3}" type="parTrans" cxnId="{AFF72D1C-2B91-4614-A894-09BCCF3DF901}">
      <dgm:prSet/>
      <dgm:spPr/>
    </dgm:pt>
    <dgm:pt modelId="{20357793-A9D1-47F9-AC22-9E53F81FD5A0}" type="sibTrans" cxnId="{AFF72D1C-2B91-4614-A894-09BCCF3DF901}">
      <dgm:prSet/>
      <dgm:spPr/>
    </dgm:pt>
    <dgm:pt modelId="{65D6D9AF-9934-47CF-B749-F1686D9CC336}">
      <dgm:prSet phldrT="[텍스트]" custT="1"/>
      <dgm:spPr/>
      <dgm:t>
        <a:bodyPr/>
        <a:lstStyle/>
        <a:p>
          <a:r>
            <a:rPr lang="ko-KR" altLang="en-US" sz="2000" dirty="0" smtClean="0"/>
            <a:t>인사경영권</a:t>
          </a:r>
          <a:r>
            <a:rPr lang="en-US" altLang="ko-KR" sz="2000" dirty="0" smtClean="0"/>
            <a:t>, </a:t>
          </a:r>
          <a:r>
            <a:rPr lang="ko-KR" altLang="en-US" sz="2000" dirty="0" smtClean="0"/>
            <a:t> </a:t>
          </a:r>
          <a:r>
            <a:rPr lang="en-US" altLang="ko-KR" sz="2000" dirty="0" smtClean="0">
              <a:solidFill>
                <a:srgbClr val="FF0000"/>
              </a:solidFill>
            </a:rPr>
            <a:t>‘</a:t>
          </a:r>
          <a:r>
            <a:rPr lang="ko-KR" altLang="en-US" sz="2000" dirty="0" smtClean="0">
              <a:solidFill>
                <a:srgbClr val="FF0000"/>
              </a:solidFill>
            </a:rPr>
            <a:t>노조와 합의</a:t>
          </a:r>
          <a:r>
            <a:rPr lang="en-US" altLang="ko-KR" sz="2000" dirty="0" smtClean="0">
              <a:solidFill>
                <a:srgbClr val="FF0000"/>
              </a:solidFill>
            </a:rPr>
            <a:t>’</a:t>
          </a:r>
          <a:r>
            <a:rPr lang="ko-KR" altLang="en-US" sz="2000" dirty="0" smtClean="0">
              <a:solidFill>
                <a:srgbClr val="FF0000"/>
              </a:solidFill>
            </a:rPr>
            <a:t> </a:t>
          </a:r>
          <a:r>
            <a:rPr lang="ko-KR" altLang="en-US" sz="2000" dirty="0" err="1" smtClean="0">
              <a:solidFill>
                <a:srgbClr val="FF0000"/>
              </a:solidFill>
            </a:rPr>
            <a:t>단협</a:t>
          </a:r>
          <a:r>
            <a:rPr lang="ko-KR" altLang="en-US" sz="2000" dirty="0" smtClean="0">
              <a:solidFill>
                <a:srgbClr val="FF0000"/>
              </a:solidFill>
            </a:rPr>
            <a:t> 시정명령</a:t>
          </a:r>
          <a:endParaRPr lang="ko-KR" altLang="en-US" sz="2000" dirty="0">
            <a:solidFill>
              <a:srgbClr val="FF0000"/>
            </a:solidFill>
          </a:endParaRPr>
        </a:p>
      </dgm:t>
    </dgm:pt>
    <dgm:pt modelId="{6ECFD169-4816-42F5-84F8-AB87A7ECE338}" type="parTrans" cxnId="{BAEAD1B6-2AFA-45EB-9837-686F6B76B4E8}">
      <dgm:prSet/>
      <dgm:spPr/>
    </dgm:pt>
    <dgm:pt modelId="{C04A8CC2-6803-40C3-A42C-BDDF281615BD}" type="sibTrans" cxnId="{BAEAD1B6-2AFA-45EB-9837-686F6B76B4E8}">
      <dgm:prSet/>
      <dgm:spPr/>
    </dgm:pt>
    <dgm:pt modelId="{88489883-85D7-4100-ACB5-7D71C99ED564}">
      <dgm:prSet phldrT="[텍스트]" custT="1"/>
      <dgm:spPr/>
      <dgm:t>
        <a:bodyPr/>
        <a:lstStyle/>
        <a:p>
          <a:endParaRPr lang="ko-KR" altLang="en-US" sz="2000" dirty="0"/>
        </a:p>
      </dgm:t>
    </dgm:pt>
    <dgm:pt modelId="{8343005C-2181-442E-B3D2-6FE23590B924}" type="parTrans" cxnId="{9C39EEE8-48FA-402B-A1C8-57FF2681F6F1}">
      <dgm:prSet/>
      <dgm:spPr/>
    </dgm:pt>
    <dgm:pt modelId="{4CACBE69-282A-4E6C-B4AF-17482CDF34A7}" type="sibTrans" cxnId="{9C39EEE8-48FA-402B-A1C8-57FF2681F6F1}">
      <dgm:prSet/>
      <dgm:spPr/>
    </dgm:pt>
    <dgm:pt modelId="{4DC920D0-6338-4AC2-A112-5548D1C4A07D}">
      <dgm:prSet phldrT="[텍스트]" custT="1"/>
      <dgm:spPr/>
      <dgm:t>
        <a:bodyPr/>
        <a:lstStyle/>
        <a:p>
          <a:endParaRPr lang="ko-KR" altLang="en-US" sz="2000" dirty="0"/>
        </a:p>
      </dgm:t>
    </dgm:pt>
    <dgm:pt modelId="{F35E87D7-50B4-46D5-98C6-82DC9BD283D8}" type="parTrans" cxnId="{D809AFA3-0DAE-4DE1-9B24-518AC9ED4EA3}">
      <dgm:prSet/>
      <dgm:spPr/>
    </dgm:pt>
    <dgm:pt modelId="{A2BCEC70-6668-49ED-A8EE-9AF7DA9EB5AE}" type="sibTrans" cxnId="{D809AFA3-0DAE-4DE1-9B24-518AC9ED4EA3}">
      <dgm:prSet/>
      <dgm:spPr/>
    </dgm:pt>
    <dgm:pt modelId="{97105E81-2EE1-420E-AC6E-AD066675DCC6}" type="pres">
      <dgm:prSet presAssocID="{286A974B-6580-408B-8630-B1AB03928C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ko-KR"/>
        </a:p>
      </dgm:t>
    </dgm:pt>
    <dgm:pt modelId="{B5F12F8D-0B88-4402-80B1-B000DE2AF302}" type="pres">
      <dgm:prSet presAssocID="{556AA660-3FAE-4494-A194-3CA22004BBCE}" presName="linNode" presStyleCnt="0"/>
      <dgm:spPr/>
      <dgm:t>
        <a:bodyPr/>
        <a:lstStyle/>
        <a:p>
          <a:endParaRPr lang="ko-KR"/>
        </a:p>
      </dgm:t>
    </dgm:pt>
    <dgm:pt modelId="{416523E1-7AFD-424A-9181-D4DF01DE7770}" type="pres">
      <dgm:prSet presAssocID="{556AA660-3FAE-4494-A194-3CA22004BBCE}" presName="parentText" presStyleLbl="node1" presStyleIdx="0" presStyleCnt="1" custScaleX="75696">
        <dgm:presLayoutVars>
          <dgm:chMax val="1"/>
          <dgm:bulletEnabled val="1"/>
        </dgm:presLayoutVars>
      </dgm:prSet>
      <dgm:spPr/>
      <dgm:t>
        <a:bodyPr/>
        <a:lstStyle/>
        <a:p>
          <a:endParaRPr lang="ko-KR"/>
        </a:p>
      </dgm:t>
    </dgm:pt>
    <dgm:pt modelId="{8ABC0EA2-C893-468B-90CC-8534D0DFB1C6}" type="pres">
      <dgm:prSet presAssocID="{556AA660-3FAE-4494-A194-3CA22004BBCE}" presName="descendantText" presStyleLbl="alignAccFollowNode1" presStyleIdx="0" presStyleCnt="1" custScaleX="107957" custScaleY="114142">
        <dgm:presLayoutVars>
          <dgm:bulletEnabled val="1"/>
        </dgm:presLayoutVars>
      </dgm:prSet>
      <dgm:spPr/>
      <dgm:t>
        <a:bodyPr/>
        <a:lstStyle/>
        <a:p>
          <a:endParaRPr lang="ko-KR"/>
        </a:p>
      </dgm:t>
    </dgm:pt>
  </dgm:ptLst>
  <dgm:cxnLst>
    <dgm:cxn modelId="{2B8647A7-037C-4268-8D70-2B6E7AEC2206}" type="presOf" srcId="{AE169496-73F1-4415-A2F4-083CF42D4F77}" destId="{8ABC0EA2-C893-468B-90CC-8534D0DFB1C6}" srcOrd="0" destOrd="4" presId="urn:microsoft.com/office/officeart/2005/8/layout/vList5#1"/>
    <dgm:cxn modelId="{829EDAA0-F734-48C3-87AF-BC7E000396E2}" srcId="{556AA660-3FAE-4494-A194-3CA22004BBCE}" destId="{D94E475A-3B3C-4880-A946-44051DF27BE2}" srcOrd="8" destOrd="0" parTransId="{8E430B52-56F2-4594-BE62-F32D4B1E79C2}" sibTransId="{CB3E4775-865A-438E-BC2F-A5AF5EFF40B1}"/>
    <dgm:cxn modelId="{140DF328-FC0C-4601-B785-D9DCD44A719D}" type="presOf" srcId="{D94E475A-3B3C-4880-A946-44051DF27BE2}" destId="{8ABC0EA2-C893-468B-90CC-8534D0DFB1C6}" srcOrd="0" destOrd="8" presId="urn:microsoft.com/office/officeart/2005/8/layout/vList5#1"/>
    <dgm:cxn modelId="{7F3EB592-AB28-4A5E-A996-8A2BC98D228D}" srcId="{556AA660-3FAE-4494-A194-3CA22004BBCE}" destId="{AE169496-73F1-4415-A2F4-083CF42D4F77}" srcOrd="4" destOrd="0" parTransId="{6A44AFE9-6890-4ED1-B9A9-CF9D322107E4}" sibTransId="{B772C08D-4558-4B8A-BEF9-F826F809A217}"/>
    <dgm:cxn modelId="{A1534FDA-CD8A-4C97-941D-CFD26F8AB19E}" type="presOf" srcId="{286A974B-6580-408B-8630-B1AB03928C50}" destId="{97105E81-2EE1-420E-AC6E-AD066675DCC6}" srcOrd="0" destOrd="0" presId="urn:microsoft.com/office/officeart/2005/8/layout/vList5#1"/>
    <dgm:cxn modelId="{B1C5BDEF-251A-4DC3-B77E-7DF9D97A7908}" type="presOf" srcId="{556AA660-3FAE-4494-A194-3CA22004BBCE}" destId="{416523E1-7AFD-424A-9181-D4DF01DE7770}" srcOrd="0" destOrd="0" presId="urn:microsoft.com/office/officeart/2005/8/layout/vList5#1"/>
    <dgm:cxn modelId="{BF0BF356-6382-4C0D-A68B-8ADB883ABF43}" srcId="{556AA660-3FAE-4494-A194-3CA22004BBCE}" destId="{661AD22D-8E6A-4B69-B949-635E143878B5}" srcOrd="1" destOrd="0" parTransId="{6C55E800-BA8B-4FC5-81DF-49B2AE10AAC2}" sibTransId="{89EED0C8-4DF7-45BB-9C72-E95FC450AA4E}"/>
    <dgm:cxn modelId="{9D4C8C24-5AD3-430F-8591-00B19BD01E42}" srcId="{286A974B-6580-408B-8630-B1AB03928C50}" destId="{556AA660-3FAE-4494-A194-3CA22004BBCE}" srcOrd="0" destOrd="0" parTransId="{09B0A48E-F71A-43B0-B2BD-0F0DCFEA1D4E}" sibTransId="{8E308EDC-1E7C-44E9-ACB4-864A1C584292}"/>
    <dgm:cxn modelId="{3406A17B-7C51-4ACE-A2E2-5C7B9AED19FF}" type="presOf" srcId="{BDE1DEFD-2F6E-4D41-8022-8F0501D9DC85}" destId="{8ABC0EA2-C893-468B-90CC-8534D0DFB1C6}" srcOrd="0" destOrd="5" presId="urn:microsoft.com/office/officeart/2005/8/layout/vList5#1"/>
    <dgm:cxn modelId="{D809AFA3-0DAE-4DE1-9B24-518AC9ED4EA3}" srcId="{556AA660-3FAE-4494-A194-3CA22004BBCE}" destId="{4DC920D0-6338-4AC2-A112-5548D1C4A07D}" srcOrd="2" destOrd="0" parTransId="{F35E87D7-50B4-46D5-98C6-82DC9BD283D8}" sibTransId="{A2BCEC70-6668-49ED-A8EE-9AF7DA9EB5AE}"/>
    <dgm:cxn modelId="{7A609A0D-6365-4F6B-BD85-67904B038F69}" type="presOf" srcId="{88489883-85D7-4100-ACB5-7D71C99ED564}" destId="{8ABC0EA2-C893-468B-90CC-8534D0DFB1C6}" srcOrd="0" destOrd="6" presId="urn:microsoft.com/office/officeart/2005/8/layout/vList5#1"/>
    <dgm:cxn modelId="{1C14F506-2401-4959-A546-9FAC55ADBF61}" type="presOf" srcId="{42E72699-4150-4C30-BC8F-0E3085C44AA7}" destId="{8ABC0EA2-C893-468B-90CC-8534D0DFB1C6}" srcOrd="0" destOrd="3" presId="urn:microsoft.com/office/officeart/2005/8/layout/vList5#1"/>
    <dgm:cxn modelId="{76E2372A-FD48-4B86-A705-7D1ED1F16751}" srcId="{556AA660-3FAE-4494-A194-3CA22004BBCE}" destId="{42E72699-4150-4C30-BC8F-0E3085C44AA7}" srcOrd="3" destOrd="0" parTransId="{AAD5728D-35A6-4EE0-918A-A7E271EF2F87}" sibTransId="{DA710D2C-A1C5-4F82-886D-B35F03E88659}"/>
    <dgm:cxn modelId="{447364B3-62D3-437B-A72D-44D91FF81118}" type="presOf" srcId="{C151E714-E1F1-4956-9362-02F318B6B032}" destId="{8ABC0EA2-C893-468B-90CC-8534D0DFB1C6}" srcOrd="0" destOrd="0" presId="urn:microsoft.com/office/officeart/2005/8/layout/vList5#1"/>
    <dgm:cxn modelId="{F7CBE6BC-C51C-475E-A50F-8EFF2332F7D5}" srcId="{556AA660-3FAE-4494-A194-3CA22004BBCE}" destId="{BDE1DEFD-2F6E-4D41-8022-8F0501D9DC85}" srcOrd="5" destOrd="0" parTransId="{08C71266-2B6F-4E67-8B2B-4D8F4080A42E}" sibTransId="{95A6FE6F-84AB-4D13-A033-593D6578DECF}"/>
    <dgm:cxn modelId="{9C39EEE8-48FA-402B-A1C8-57FF2681F6F1}" srcId="{556AA660-3FAE-4494-A194-3CA22004BBCE}" destId="{88489883-85D7-4100-ACB5-7D71C99ED564}" srcOrd="6" destOrd="0" parTransId="{8343005C-2181-442E-B3D2-6FE23590B924}" sibTransId="{4CACBE69-282A-4E6C-B4AF-17482CDF34A7}"/>
    <dgm:cxn modelId="{F1306AD4-105A-4CF5-AE98-72AA0D7D55B4}" type="presOf" srcId="{661AD22D-8E6A-4B69-B949-635E143878B5}" destId="{8ABC0EA2-C893-468B-90CC-8534D0DFB1C6}" srcOrd="0" destOrd="1" presId="urn:microsoft.com/office/officeart/2005/8/layout/vList5#1"/>
    <dgm:cxn modelId="{BAEAD1B6-2AFA-45EB-9837-686F6B76B4E8}" srcId="{556AA660-3FAE-4494-A194-3CA22004BBCE}" destId="{65D6D9AF-9934-47CF-B749-F1686D9CC336}" srcOrd="7" destOrd="0" parTransId="{6ECFD169-4816-42F5-84F8-AB87A7ECE338}" sibTransId="{C04A8CC2-6803-40C3-A42C-BDDF281615BD}"/>
    <dgm:cxn modelId="{22C9F7D6-138F-4EE6-A3BD-2BB4465FCBFD}" type="presOf" srcId="{4DC920D0-6338-4AC2-A112-5548D1C4A07D}" destId="{8ABC0EA2-C893-468B-90CC-8534D0DFB1C6}" srcOrd="0" destOrd="2" presId="urn:microsoft.com/office/officeart/2005/8/layout/vList5#1"/>
    <dgm:cxn modelId="{B75BF629-B0A4-4D0E-8937-4E4CA764323F}" type="presOf" srcId="{65D6D9AF-9934-47CF-B749-F1686D9CC336}" destId="{8ABC0EA2-C893-468B-90CC-8534D0DFB1C6}" srcOrd="0" destOrd="7" presId="urn:microsoft.com/office/officeart/2005/8/layout/vList5#1"/>
    <dgm:cxn modelId="{AFF72D1C-2B91-4614-A894-09BCCF3DF901}" srcId="{556AA660-3FAE-4494-A194-3CA22004BBCE}" destId="{C151E714-E1F1-4956-9362-02F318B6B032}" srcOrd="0" destOrd="0" parTransId="{A57F4A67-47C0-4F22-9198-586D83959AB3}" sibTransId="{20357793-A9D1-47F9-AC22-9E53F81FD5A0}"/>
    <dgm:cxn modelId="{88866C74-BBE3-4906-A907-BF414BAA3F49}" type="presParOf" srcId="{97105E81-2EE1-420E-AC6E-AD066675DCC6}" destId="{B5F12F8D-0B88-4402-80B1-B000DE2AF302}" srcOrd="0" destOrd="0" presId="urn:microsoft.com/office/officeart/2005/8/layout/vList5#1"/>
    <dgm:cxn modelId="{3E3B1D3A-BE3D-45CB-9D96-F938E61765F2}" type="presParOf" srcId="{B5F12F8D-0B88-4402-80B1-B000DE2AF302}" destId="{416523E1-7AFD-424A-9181-D4DF01DE7770}" srcOrd="0" destOrd="0" presId="urn:microsoft.com/office/officeart/2005/8/layout/vList5#1"/>
    <dgm:cxn modelId="{12836192-B555-4CEE-908E-27DF5A8623F1}" type="presParOf" srcId="{B5F12F8D-0B88-4402-80B1-B000DE2AF302}" destId="{8ABC0EA2-C893-468B-90CC-8534D0DFB1C6}" srcOrd="1" destOrd="0" presId="urn:microsoft.com/office/officeart/2005/8/layout/vList5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86A974B-6580-408B-8630-B1AB03928C50}" type="doc">
      <dgm:prSet loTypeId="urn:microsoft.com/office/officeart/2005/8/layout/vList5#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ko-KR"/>
        </a:p>
      </dgm:t>
    </dgm:pt>
    <dgm:pt modelId="{556AA660-3FAE-4494-A194-3CA22004BBCE}">
      <dgm:prSet phldrT="[텍스트]" custT="1"/>
      <dgm:spPr/>
      <dgm:t>
        <a:bodyPr/>
        <a:lstStyle/>
        <a:p>
          <a:r>
            <a:rPr lang="en-US" altLang="ko-KR" sz="2800" dirty="0" smtClean="0"/>
            <a:t>YS-DJ</a:t>
          </a:r>
          <a:r>
            <a:rPr lang="ko-KR" altLang="en-US" sz="2800" dirty="0" smtClean="0"/>
            <a:t> 정권</a:t>
          </a:r>
          <a:endParaRPr lang="ko-KR" sz="2800" dirty="0"/>
        </a:p>
      </dgm:t>
    </dgm:pt>
    <dgm:pt modelId="{09B0A48E-F71A-43B0-B2BD-0F0DCFEA1D4E}" type="parTrans" cxnId="{9D4C8C24-5AD3-430F-8591-00B19BD01E42}">
      <dgm:prSet/>
      <dgm:spPr/>
      <dgm:t>
        <a:bodyPr/>
        <a:lstStyle/>
        <a:p>
          <a:endParaRPr lang="ko-KR"/>
        </a:p>
      </dgm:t>
    </dgm:pt>
    <dgm:pt modelId="{8E308EDC-1E7C-44E9-ACB4-864A1C584292}" type="sibTrans" cxnId="{9D4C8C24-5AD3-430F-8591-00B19BD01E42}">
      <dgm:prSet/>
      <dgm:spPr/>
      <dgm:t>
        <a:bodyPr/>
        <a:lstStyle/>
        <a:p>
          <a:endParaRPr lang="ko-KR"/>
        </a:p>
      </dgm:t>
    </dgm:pt>
    <dgm:pt modelId="{661AD22D-8E6A-4B69-B949-635E143878B5}">
      <dgm:prSet phldrT="[텍스트]" custT="1"/>
      <dgm:spPr/>
      <dgm:t>
        <a:bodyPr/>
        <a:lstStyle/>
        <a:p>
          <a:r>
            <a:rPr lang="en-US" altLang="ko-KR" sz="1800" dirty="0" smtClean="0"/>
            <a:t>96.12.25 </a:t>
          </a:r>
          <a:r>
            <a:rPr lang="ko-KR" altLang="en-US" sz="1800" dirty="0" err="1" smtClean="0"/>
            <a:t>정리해고법</a:t>
          </a:r>
          <a:r>
            <a:rPr lang="en-US" altLang="ko-KR" sz="1800" dirty="0" smtClean="0"/>
            <a:t>-</a:t>
          </a:r>
          <a:r>
            <a:rPr lang="ko-KR" altLang="en-US" sz="1800" dirty="0" smtClean="0"/>
            <a:t>파견법 날치기</a:t>
          </a:r>
          <a:endParaRPr lang="ko-KR" altLang="en-US" sz="1800" dirty="0"/>
        </a:p>
      </dgm:t>
    </dgm:pt>
    <dgm:pt modelId="{6C55E800-BA8B-4FC5-81DF-49B2AE10AAC2}" type="parTrans" cxnId="{BF0BF356-6382-4C0D-A68B-8ADB883ABF43}">
      <dgm:prSet/>
      <dgm:spPr/>
      <dgm:t>
        <a:bodyPr/>
        <a:lstStyle/>
        <a:p>
          <a:endParaRPr lang="ko-KR"/>
        </a:p>
      </dgm:t>
    </dgm:pt>
    <dgm:pt modelId="{89EED0C8-4DF7-45BB-9C72-E95FC450AA4E}" type="sibTrans" cxnId="{BF0BF356-6382-4C0D-A68B-8ADB883ABF43}">
      <dgm:prSet/>
      <dgm:spPr/>
      <dgm:t>
        <a:bodyPr/>
        <a:lstStyle/>
        <a:p>
          <a:endParaRPr lang="ko-KR"/>
        </a:p>
      </dgm:t>
    </dgm:pt>
    <dgm:pt modelId="{53E57F5F-DD08-43C4-B9A2-51011DDF2669}">
      <dgm:prSet phldrT="[텍스트]" custT="1"/>
      <dgm:spPr/>
      <dgm:t>
        <a:bodyPr/>
        <a:lstStyle/>
        <a:p>
          <a:r>
            <a:rPr lang="ko-KR" altLang="en-US" sz="2800" dirty="0" smtClean="0"/>
            <a:t>노무현 정권 </a:t>
          </a:r>
          <a:endParaRPr lang="ko-KR" sz="2800" dirty="0"/>
        </a:p>
      </dgm:t>
    </dgm:pt>
    <dgm:pt modelId="{2B3D4707-8ACF-4CB8-A1F7-33630C830A2F}" type="parTrans" cxnId="{97B2296C-304F-484A-8F65-389D137F9E45}">
      <dgm:prSet/>
      <dgm:spPr/>
      <dgm:t>
        <a:bodyPr/>
        <a:lstStyle/>
        <a:p>
          <a:endParaRPr lang="ko-KR"/>
        </a:p>
      </dgm:t>
    </dgm:pt>
    <dgm:pt modelId="{0F7D8E33-49D1-4AE5-8262-C3B7BB57E817}" type="sibTrans" cxnId="{97B2296C-304F-484A-8F65-389D137F9E45}">
      <dgm:prSet/>
      <dgm:spPr/>
      <dgm:t>
        <a:bodyPr/>
        <a:lstStyle/>
        <a:p>
          <a:endParaRPr lang="ko-KR"/>
        </a:p>
      </dgm:t>
    </dgm:pt>
    <dgm:pt modelId="{EB7690CF-0D10-4C56-9C55-78261950F71E}">
      <dgm:prSet phldrT="[텍스트]" custT="1"/>
      <dgm:spPr/>
      <dgm:t>
        <a:bodyPr/>
        <a:lstStyle/>
        <a:p>
          <a:r>
            <a:rPr lang="en-US" altLang="ko-KR" sz="1800" dirty="0" smtClean="0"/>
            <a:t>2006</a:t>
          </a:r>
          <a:r>
            <a:rPr lang="ko-KR" altLang="en-US" sz="1800" dirty="0" smtClean="0"/>
            <a:t>년</a:t>
          </a:r>
          <a:r>
            <a:rPr lang="en-US" altLang="ko-KR" sz="1800" dirty="0" smtClean="0"/>
            <a:t> </a:t>
          </a:r>
          <a:r>
            <a:rPr lang="ko-KR" altLang="en-US" sz="1800" dirty="0" smtClean="0"/>
            <a:t>비정규악법</a:t>
          </a:r>
          <a:r>
            <a:rPr lang="en-US" altLang="ko-KR" sz="1800" dirty="0" smtClean="0"/>
            <a:t>(</a:t>
          </a:r>
          <a:r>
            <a:rPr lang="ko-KR" altLang="en-US" sz="1800" dirty="0" err="1" smtClean="0"/>
            <a:t>기간제법</a:t>
          </a:r>
          <a:r>
            <a:rPr lang="ko-KR" altLang="en-US" sz="1800" dirty="0" smtClean="0"/>
            <a:t> 등</a:t>
          </a:r>
          <a:r>
            <a:rPr lang="en-US" altLang="ko-KR" sz="1800" dirty="0" smtClean="0"/>
            <a:t>) </a:t>
          </a:r>
          <a:r>
            <a:rPr lang="ko-KR" altLang="en-US" sz="1800" dirty="0" smtClean="0"/>
            <a:t>강행 </a:t>
          </a:r>
          <a:endParaRPr lang="ko-KR" altLang="en-US" sz="1800" dirty="0"/>
        </a:p>
      </dgm:t>
    </dgm:pt>
    <dgm:pt modelId="{8CB28D3D-5170-4310-BFC7-EE380F6C1986}" type="parTrans" cxnId="{E3FC6ED6-0A67-47F7-BBFD-25D1C0B3958E}">
      <dgm:prSet/>
      <dgm:spPr/>
      <dgm:t>
        <a:bodyPr/>
        <a:lstStyle/>
        <a:p>
          <a:endParaRPr lang="ko-KR"/>
        </a:p>
      </dgm:t>
    </dgm:pt>
    <dgm:pt modelId="{FD379BED-6846-4136-8150-C6696CA6C46F}" type="sibTrans" cxnId="{E3FC6ED6-0A67-47F7-BBFD-25D1C0B3958E}">
      <dgm:prSet/>
      <dgm:spPr/>
      <dgm:t>
        <a:bodyPr/>
        <a:lstStyle/>
        <a:p>
          <a:endParaRPr lang="ko-KR"/>
        </a:p>
      </dgm:t>
    </dgm:pt>
    <dgm:pt modelId="{F465F03D-E5A9-48EF-A1D0-C55C98D0E63C}">
      <dgm:prSet phldrT="[텍스트]" custT="1"/>
      <dgm:spPr/>
      <dgm:t>
        <a:bodyPr/>
        <a:lstStyle/>
        <a:p>
          <a:r>
            <a:rPr lang="ko-KR" altLang="en-US" sz="2800" dirty="0" smtClean="0"/>
            <a:t>이명박정권</a:t>
          </a:r>
          <a:endParaRPr lang="ko-KR" sz="2800" dirty="0"/>
        </a:p>
      </dgm:t>
    </dgm:pt>
    <dgm:pt modelId="{C7793DA8-0FB6-4234-9217-BDD47E671F83}" type="parTrans" cxnId="{4BBFDC24-BD8F-4797-89E0-EAEFADFCCFB0}">
      <dgm:prSet/>
      <dgm:spPr/>
      <dgm:t>
        <a:bodyPr/>
        <a:lstStyle/>
        <a:p>
          <a:endParaRPr lang="ko-KR"/>
        </a:p>
      </dgm:t>
    </dgm:pt>
    <dgm:pt modelId="{7157036A-AAC2-4493-A2C1-A607D667B620}" type="sibTrans" cxnId="{4BBFDC24-BD8F-4797-89E0-EAEFADFCCFB0}">
      <dgm:prSet/>
      <dgm:spPr/>
      <dgm:t>
        <a:bodyPr/>
        <a:lstStyle/>
        <a:p>
          <a:endParaRPr lang="ko-KR"/>
        </a:p>
      </dgm:t>
    </dgm:pt>
    <dgm:pt modelId="{F6C7514A-FA02-4FEF-B643-21F9CA33E416}">
      <dgm:prSet phldrT="[텍스트]" custT="1"/>
      <dgm:spPr/>
      <dgm:t>
        <a:bodyPr/>
        <a:lstStyle/>
        <a:p>
          <a:r>
            <a:rPr lang="ko-KR" altLang="en-US" sz="1800" dirty="0" smtClean="0"/>
            <a:t>복수노조</a:t>
          </a:r>
          <a:r>
            <a:rPr lang="en-US" altLang="ko-KR" sz="1800" dirty="0" smtClean="0"/>
            <a:t>-</a:t>
          </a:r>
          <a:r>
            <a:rPr lang="ko-KR" altLang="en-US" sz="1800" dirty="0" smtClean="0"/>
            <a:t>타임오프제로 민주노조 파괴</a:t>
          </a:r>
          <a:endParaRPr lang="ko-KR" sz="1800" dirty="0"/>
        </a:p>
      </dgm:t>
    </dgm:pt>
    <dgm:pt modelId="{E1586136-A00F-4BD5-804E-32E9FE257DB1}" type="parTrans" cxnId="{0E7B1423-339E-4146-9BC1-80D53C79F699}">
      <dgm:prSet/>
      <dgm:spPr/>
      <dgm:t>
        <a:bodyPr/>
        <a:lstStyle/>
        <a:p>
          <a:pPr latinLnBrk="1"/>
          <a:endParaRPr lang="ko-KR" altLang="en-US"/>
        </a:p>
      </dgm:t>
    </dgm:pt>
    <dgm:pt modelId="{CE942442-CD28-4198-A9A1-E04710587F9B}" type="sibTrans" cxnId="{0E7B1423-339E-4146-9BC1-80D53C79F699}">
      <dgm:prSet/>
      <dgm:spPr/>
      <dgm:t>
        <a:bodyPr/>
        <a:lstStyle/>
        <a:p>
          <a:pPr latinLnBrk="1"/>
          <a:endParaRPr lang="ko-KR" altLang="en-US"/>
        </a:p>
      </dgm:t>
    </dgm:pt>
    <dgm:pt modelId="{4D821A20-B13D-4338-B126-F1199713CF0D}">
      <dgm:prSet phldrT="[텍스트]" custT="1"/>
      <dgm:spPr/>
      <dgm:t>
        <a:bodyPr/>
        <a:lstStyle/>
        <a:p>
          <a:r>
            <a:rPr lang="ko-KR" altLang="en-US" sz="2800" dirty="0" err="1" smtClean="0"/>
            <a:t>박근혜정권</a:t>
          </a:r>
          <a:endParaRPr lang="ko-KR" altLang="en-US" sz="2800" dirty="0"/>
        </a:p>
      </dgm:t>
    </dgm:pt>
    <dgm:pt modelId="{F0C5522E-4091-4E45-9620-D83638F9CDB9}" type="parTrans" cxnId="{F1E2EE99-C24F-4715-B632-48FB07ED4F3A}">
      <dgm:prSet/>
      <dgm:spPr/>
      <dgm:t>
        <a:bodyPr/>
        <a:lstStyle/>
        <a:p>
          <a:pPr latinLnBrk="1"/>
          <a:endParaRPr lang="ko-KR" altLang="en-US"/>
        </a:p>
      </dgm:t>
    </dgm:pt>
    <dgm:pt modelId="{82C1FC81-6FFB-4A07-A91C-B9BC6A828AB5}" type="sibTrans" cxnId="{F1E2EE99-C24F-4715-B632-48FB07ED4F3A}">
      <dgm:prSet/>
      <dgm:spPr/>
      <dgm:t>
        <a:bodyPr/>
        <a:lstStyle/>
        <a:p>
          <a:pPr latinLnBrk="1"/>
          <a:endParaRPr lang="ko-KR" altLang="en-US"/>
        </a:p>
      </dgm:t>
    </dgm:pt>
    <dgm:pt modelId="{7E216827-58EE-4A3E-A214-5A80750F4826}">
      <dgm:prSet phldrT="[텍스트]"/>
      <dgm:spPr/>
      <dgm:t>
        <a:bodyPr/>
        <a:lstStyle/>
        <a:p>
          <a:r>
            <a:rPr lang="ko-KR" altLang="en-US" dirty="0" smtClean="0"/>
            <a:t>맘대로 </a:t>
          </a:r>
          <a:r>
            <a:rPr lang="ko-KR" altLang="en-US" dirty="0" err="1" smtClean="0"/>
            <a:t>해고법</a:t>
          </a:r>
          <a:r>
            <a:rPr lang="en-US" altLang="ko-KR" dirty="0" smtClean="0"/>
            <a:t>/</a:t>
          </a:r>
          <a:r>
            <a:rPr lang="ko-KR" altLang="en-US" dirty="0" err="1" smtClean="0"/>
            <a:t>평생비정규법</a:t>
          </a:r>
          <a:r>
            <a:rPr lang="en-US" altLang="ko-KR" dirty="0" smtClean="0"/>
            <a:t>/</a:t>
          </a:r>
          <a:r>
            <a:rPr lang="ko-KR" altLang="en-US" dirty="0" err="1" smtClean="0"/>
            <a:t>강제임금삭감법</a:t>
          </a:r>
          <a:endParaRPr lang="ko-KR" dirty="0"/>
        </a:p>
      </dgm:t>
    </dgm:pt>
    <dgm:pt modelId="{95FD25DB-1C93-44D3-84C0-187433EF3B02}" type="parTrans" cxnId="{74796F07-8BE9-4CDE-9C6A-38200C4C57D9}">
      <dgm:prSet/>
      <dgm:spPr/>
      <dgm:t>
        <a:bodyPr/>
        <a:lstStyle/>
        <a:p>
          <a:pPr latinLnBrk="1"/>
          <a:endParaRPr lang="ko-KR" altLang="en-US"/>
        </a:p>
      </dgm:t>
    </dgm:pt>
    <dgm:pt modelId="{CB64AA59-7A28-4F5E-9437-7B58239302A0}" type="sibTrans" cxnId="{74796F07-8BE9-4CDE-9C6A-38200C4C57D9}">
      <dgm:prSet/>
      <dgm:spPr/>
      <dgm:t>
        <a:bodyPr/>
        <a:lstStyle/>
        <a:p>
          <a:pPr latinLnBrk="1"/>
          <a:endParaRPr lang="ko-KR" altLang="en-US"/>
        </a:p>
      </dgm:t>
    </dgm:pt>
    <dgm:pt modelId="{97105E81-2EE1-420E-AC6E-AD066675DCC6}" type="pres">
      <dgm:prSet presAssocID="{286A974B-6580-408B-8630-B1AB03928C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ko-KR"/>
        </a:p>
      </dgm:t>
    </dgm:pt>
    <dgm:pt modelId="{B5F12F8D-0B88-4402-80B1-B000DE2AF302}" type="pres">
      <dgm:prSet presAssocID="{556AA660-3FAE-4494-A194-3CA22004BBCE}" presName="linNode" presStyleCnt="0"/>
      <dgm:spPr/>
      <dgm:t>
        <a:bodyPr/>
        <a:lstStyle/>
        <a:p>
          <a:endParaRPr lang="ko-KR"/>
        </a:p>
      </dgm:t>
    </dgm:pt>
    <dgm:pt modelId="{416523E1-7AFD-424A-9181-D4DF01DE7770}" type="pres">
      <dgm:prSet presAssocID="{556AA660-3FAE-4494-A194-3CA22004BBCE}" presName="parentText" presStyleLbl="node1" presStyleIdx="0" presStyleCnt="5" custScaleX="85424" custLinFactNeighborX="-1160">
        <dgm:presLayoutVars>
          <dgm:chMax val="1"/>
          <dgm:bulletEnabled val="1"/>
        </dgm:presLayoutVars>
      </dgm:prSet>
      <dgm:spPr/>
      <dgm:t>
        <a:bodyPr/>
        <a:lstStyle/>
        <a:p>
          <a:endParaRPr lang="ko-KR"/>
        </a:p>
      </dgm:t>
    </dgm:pt>
    <dgm:pt modelId="{8ABC0EA2-C893-468B-90CC-8534D0DFB1C6}" type="pres">
      <dgm:prSet presAssocID="{556AA660-3FAE-4494-A194-3CA22004BBCE}" presName="descendantText" presStyleLbl="alignAccFollowNode1" presStyleIdx="0" presStyleCnt="3" custScaleY="108870" custLinFactNeighborX="7291" custLinFactNeighborY="-241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ko-KR"/>
        </a:p>
      </dgm:t>
    </dgm:pt>
    <dgm:pt modelId="{9200AE93-1887-49E1-98E4-51DE746BD4A2}" type="pres">
      <dgm:prSet presAssocID="{8E308EDC-1E7C-44E9-ACB4-864A1C584292}" presName="sp" presStyleCnt="0"/>
      <dgm:spPr/>
      <dgm:t>
        <a:bodyPr/>
        <a:lstStyle/>
        <a:p>
          <a:endParaRPr lang="ko-KR"/>
        </a:p>
      </dgm:t>
    </dgm:pt>
    <dgm:pt modelId="{9E3F6FA2-BA5C-4016-89F3-CBDB626FB88D}" type="pres">
      <dgm:prSet presAssocID="{53E57F5F-DD08-43C4-B9A2-51011DDF2669}" presName="linNode" presStyleCnt="0"/>
      <dgm:spPr/>
      <dgm:t>
        <a:bodyPr/>
        <a:lstStyle/>
        <a:p>
          <a:endParaRPr lang="ko-KR"/>
        </a:p>
      </dgm:t>
    </dgm:pt>
    <dgm:pt modelId="{89AF2FD7-4AC6-4C4E-8A89-D351A0BC1398}" type="pres">
      <dgm:prSet presAssocID="{53E57F5F-DD08-43C4-B9A2-51011DDF2669}" presName="parentText" presStyleLbl="node1" presStyleIdx="1" presStyleCnt="5" custScaleX="84713" custLinFactNeighborX="-1165" custLinFactNeighborY="15532">
        <dgm:presLayoutVars>
          <dgm:chMax val="1"/>
          <dgm:bulletEnabled val="1"/>
        </dgm:presLayoutVars>
      </dgm:prSet>
      <dgm:spPr/>
      <dgm:t>
        <a:bodyPr/>
        <a:lstStyle/>
        <a:p>
          <a:endParaRPr lang="ko-KR"/>
        </a:p>
      </dgm:t>
    </dgm:pt>
    <dgm:pt modelId="{FD06C747-9AA8-47B0-8236-EB479BDCCDD3}" type="pres">
      <dgm:prSet presAssocID="{53E57F5F-DD08-43C4-B9A2-51011DDF2669}" presName="descendantText" presStyleLbl="alignAccFollowNode1" presStyleIdx="1" presStyleCnt="3" custScaleY="108869" custLinFactNeighborX="7650" custLinFactNeighborY="2097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ko-KR"/>
        </a:p>
      </dgm:t>
    </dgm:pt>
    <dgm:pt modelId="{0F4B6954-4882-4636-BEB3-6087BA58A329}" type="pres">
      <dgm:prSet presAssocID="{0F7D8E33-49D1-4AE5-8262-C3B7BB57E817}" presName="sp" presStyleCnt="0"/>
      <dgm:spPr/>
      <dgm:t>
        <a:bodyPr/>
        <a:lstStyle/>
        <a:p>
          <a:endParaRPr lang="ko-KR"/>
        </a:p>
      </dgm:t>
    </dgm:pt>
    <dgm:pt modelId="{5B873FD0-9EBD-4A72-B12B-D08EDEF1CF4E}" type="pres">
      <dgm:prSet presAssocID="{F465F03D-E5A9-48EF-A1D0-C55C98D0E63C}" presName="linNode" presStyleCnt="0"/>
      <dgm:spPr/>
      <dgm:t>
        <a:bodyPr/>
        <a:lstStyle/>
        <a:p>
          <a:endParaRPr lang="ko-KR"/>
        </a:p>
      </dgm:t>
    </dgm:pt>
    <dgm:pt modelId="{73825223-DA8A-4619-9D6E-106BD161412E}" type="pres">
      <dgm:prSet presAssocID="{F465F03D-E5A9-48EF-A1D0-C55C98D0E63C}" presName="parentText" presStyleLbl="node1" presStyleIdx="2" presStyleCnt="5" custScaleX="85424" custLinFactNeighborX="-1365" custLinFactNeighborY="38779">
        <dgm:presLayoutVars>
          <dgm:chMax val="1"/>
          <dgm:bulletEnabled val="1"/>
        </dgm:presLayoutVars>
      </dgm:prSet>
      <dgm:spPr/>
      <dgm:t>
        <a:bodyPr/>
        <a:lstStyle/>
        <a:p>
          <a:endParaRPr lang="ko-KR"/>
        </a:p>
      </dgm:t>
    </dgm:pt>
    <dgm:pt modelId="{94F352E3-E207-489F-AFAC-76BB3D3E04DE}" type="pres">
      <dgm:prSet presAssocID="{F465F03D-E5A9-48EF-A1D0-C55C98D0E63C}" presName="descendantText" presStyleLbl="alignAccFollowNode1" presStyleIdx="2" presStyleCnt="3" custScaleY="112279" custLinFactNeighborX="6939" custLinFactNeighborY="421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ko-KR"/>
        </a:p>
      </dgm:t>
    </dgm:pt>
    <dgm:pt modelId="{443DAC86-FB7D-4A20-98E7-B78C6917FF4F}" type="pres">
      <dgm:prSet presAssocID="{7157036A-AAC2-4493-A2C1-A607D667B620}" presName="sp" presStyleCnt="0"/>
      <dgm:spPr/>
      <dgm:t>
        <a:bodyPr/>
        <a:lstStyle/>
        <a:p>
          <a:pPr latinLnBrk="1"/>
          <a:endParaRPr lang="ko-KR" altLang="en-US"/>
        </a:p>
      </dgm:t>
    </dgm:pt>
    <dgm:pt modelId="{DF949B82-317D-4B16-97F8-3BBE87FFEE91}" type="pres">
      <dgm:prSet presAssocID="{4D821A20-B13D-4338-B126-F1199713CF0D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E2133EC4-375B-43A7-96FE-20479EAE84F7}" type="pres">
      <dgm:prSet presAssocID="{4D821A20-B13D-4338-B126-F1199713CF0D}" presName="parentText" presStyleLbl="node1" presStyleIdx="3" presStyleCnt="5" custScaleX="84995" custScaleY="100811" custLinFactNeighborX="-2172" custLinFactNeighborY="5432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7599D6C-88CD-4CC6-BC0B-0DA428DC5E80}" type="pres">
      <dgm:prSet presAssocID="{82C1FC81-6FFB-4A07-A91C-B9BC6A828AB5}" presName="sp" presStyleCnt="0"/>
      <dgm:spPr/>
      <dgm:t>
        <a:bodyPr/>
        <a:lstStyle/>
        <a:p>
          <a:pPr latinLnBrk="1"/>
          <a:endParaRPr lang="ko-KR" altLang="en-US"/>
        </a:p>
      </dgm:t>
    </dgm:pt>
    <dgm:pt modelId="{C7B21FB5-AA52-425A-90D7-55A827B848D0}" type="pres">
      <dgm:prSet presAssocID="{7E216827-58EE-4A3E-A214-5A80750F4826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1646CEFC-8F90-4787-8E22-2FD3BCAFB475}" type="pres">
      <dgm:prSet presAssocID="{7E216827-58EE-4A3E-A214-5A80750F4826}" presName="parentText" presStyleLbl="node1" presStyleIdx="4" presStyleCnt="5" custScaleX="176998" custScaleY="106457" custLinFactNeighborX="92363" custLinFactNeighborY="-4648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latinLnBrk="1"/>
          <a:endParaRPr lang="ko-KR" altLang="en-US"/>
        </a:p>
      </dgm:t>
    </dgm:pt>
  </dgm:ptLst>
  <dgm:cxnLst>
    <dgm:cxn modelId="{288BD364-692B-4D95-B1FB-CD88B89AFE73}" type="presOf" srcId="{661AD22D-8E6A-4B69-B949-635E143878B5}" destId="{8ABC0EA2-C893-468B-90CC-8534D0DFB1C6}" srcOrd="0" destOrd="0" presId="urn:microsoft.com/office/officeart/2005/8/layout/vList5#1"/>
    <dgm:cxn modelId="{1087DA6F-7DBE-419C-8449-5950E6A940F6}" type="presOf" srcId="{EB7690CF-0D10-4C56-9C55-78261950F71E}" destId="{FD06C747-9AA8-47B0-8236-EB479BDCCDD3}" srcOrd="0" destOrd="0" presId="urn:microsoft.com/office/officeart/2005/8/layout/vList5#1"/>
    <dgm:cxn modelId="{E3FC6ED6-0A67-47F7-BBFD-25D1C0B3958E}" srcId="{53E57F5F-DD08-43C4-B9A2-51011DDF2669}" destId="{EB7690CF-0D10-4C56-9C55-78261950F71E}" srcOrd="0" destOrd="0" parTransId="{8CB28D3D-5170-4310-BFC7-EE380F6C1986}" sibTransId="{FD379BED-6846-4136-8150-C6696CA6C46F}"/>
    <dgm:cxn modelId="{97B2296C-304F-484A-8F65-389D137F9E45}" srcId="{286A974B-6580-408B-8630-B1AB03928C50}" destId="{53E57F5F-DD08-43C4-B9A2-51011DDF2669}" srcOrd="1" destOrd="0" parTransId="{2B3D4707-8ACF-4CB8-A1F7-33630C830A2F}" sibTransId="{0F7D8E33-49D1-4AE5-8262-C3B7BB57E817}"/>
    <dgm:cxn modelId="{D0D3749B-B330-4CA8-92A0-3558015233F1}" type="presOf" srcId="{7E216827-58EE-4A3E-A214-5A80750F4826}" destId="{1646CEFC-8F90-4787-8E22-2FD3BCAFB475}" srcOrd="0" destOrd="0" presId="urn:microsoft.com/office/officeart/2005/8/layout/vList5#1"/>
    <dgm:cxn modelId="{BF0BF356-6382-4C0D-A68B-8ADB883ABF43}" srcId="{556AA660-3FAE-4494-A194-3CA22004BBCE}" destId="{661AD22D-8E6A-4B69-B949-635E143878B5}" srcOrd="0" destOrd="0" parTransId="{6C55E800-BA8B-4FC5-81DF-49B2AE10AAC2}" sibTransId="{89EED0C8-4DF7-45BB-9C72-E95FC450AA4E}"/>
    <dgm:cxn modelId="{9D4C8C24-5AD3-430F-8591-00B19BD01E42}" srcId="{286A974B-6580-408B-8630-B1AB03928C50}" destId="{556AA660-3FAE-4494-A194-3CA22004BBCE}" srcOrd="0" destOrd="0" parTransId="{09B0A48E-F71A-43B0-B2BD-0F0DCFEA1D4E}" sibTransId="{8E308EDC-1E7C-44E9-ACB4-864A1C584292}"/>
    <dgm:cxn modelId="{828812CC-192B-44F9-A9AB-270355ED4357}" type="presOf" srcId="{4D821A20-B13D-4338-B126-F1199713CF0D}" destId="{E2133EC4-375B-43A7-96FE-20479EAE84F7}" srcOrd="0" destOrd="0" presId="urn:microsoft.com/office/officeart/2005/8/layout/vList5#1"/>
    <dgm:cxn modelId="{4BBFDC24-BD8F-4797-89E0-EAEFADFCCFB0}" srcId="{286A974B-6580-408B-8630-B1AB03928C50}" destId="{F465F03D-E5A9-48EF-A1D0-C55C98D0E63C}" srcOrd="2" destOrd="0" parTransId="{C7793DA8-0FB6-4234-9217-BDD47E671F83}" sibTransId="{7157036A-AAC2-4493-A2C1-A607D667B620}"/>
    <dgm:cxn modelId="{CE8FC068-08F2-4253-A013-8757B26811F0}" type="presOf" srcId="{286A974B-6580-408B-8630-B1AB03928C50}" destId="{97105E81-2EE1-420E-AC6E-AD066675DCC6}" srcOrd="0" destOrd="0" presId="urn:microsoft.com/office/officeart/2005/8/layout/vList5#1"/>
    <dgm:cxn modelId="{D27DD24C-1CBD-4A34-951D-9F0ADDE82A08}" type="presOf" srcId="{53E57F5F-DD08-43C4-B9A2-51011DDF2669}" destId="{89AF2FD7-4AC6-4C4E-8A89-D351A0BC1398}" srcOrd="0" destOrd="0" presId="urn:microsoft.com/office/officeart/2005/8/layout/vList5#1"/>
    <dgm:cxn modelId="{48D47B01-88E8-4925-B8F7-0CF11B22BB1C}" type="presOf" srcId="{F6C7514A-FA02-4FEF-B643-21F9CA33E416}" destId="{94F352E3-E207-489F-AFAC-76BB3D3E04DE}" srcOrd="0" destOrd="0" presId="urn:microsoft.com/office/officeart/2005/8/layout/vList5#1"/>
    <dgm:cxn modelId="{7CA5BC5B-DF88-422A-9056-6CFD9CD6433C}" type="presOf" srcId="{F465F03D-E5A9-48EF-A1D0-C55C98D0E63C}" destId="{73825223-DA8A-4619-9D6E-106BD161412E}" srcOrd="0" destOrd="0" presId="urn:microsoft.com/office/officeart/2005/8/layout/vList5#1"/>
    <dgm:cxn modelId="{357BA1C4-E250-44AB-83E3-13AB47C5413D}" type="presOf" srcId="{556AA660-3FAE-4494-A194-3CA22004BBCE}" destId="{416523E1-7AFD-424A-9181-D4DF01DE7770}" srcOrd="0" destOrd="0" presId="urn:microsoft.com/office/officeart/2005/8/layout/vList5#1"/>
    <dgm:cxn modelId="{F1E2EE99-C24F-4715-B632-48FB07ED4F3A}" srcId="{286A974B-6580-408B-8630-B1AB03928C50}" destId="{4D821A20-B13D-4338-B126-F1199713CF0D}" srcOrd="3" destOrd="0" parTransId="{F0C5522E-4091-4E45-9620-D83638F9CDB9}" sibTransId="{82C1FC81-6FFB-4A07-A91C-B9BC6A828AB5}"/>
    <dgm:cxn modelId="{74796F07-8BE9-4CDE-9C6A-38200C4C57D9}" srcId="{286A974B-6580-408B-8630-B1AB03928C50}" destId="{7E216827-58EE-4A3E-A214-5A80750F4826}" srcOrd="4" destOrd="0" parTransId="{95FD25DB-1C93-44D3-84C0-187433EF3B02}" sibTransId="{CB64AA59-7A28-4F5E-9437-7B58239302A0}"/>
    <dgm:cxn modelId="{0E7B1423-339E-4146-9BC1-80D53C79F699}" srcId="{F465F03D-E5A9-48EF-A1D0-C55C98D0E63C}" destId="{F6C7514A-FA02-4FEF-B643-21F9CA33E416}" srcOrd="0" destOrd="0" parTransId="{E1586136-A00F-4BD5-804E-32E9FE257DB1}" sibTransId="{CE942442-CD28-4198-A9A1-E04710587F9B}"/>
    <dgm:cxn modelId="{711D7A05-A726-44B1-8717-86A5F48CEECE}" type="presParOf" srcId="{97105E81-2EE1-420E-AC6E-AD066675DCC6}" destId="{B5F12F8D-0B88-4402-80B1-B000DE2AF302}" srcOrd="0" destOrd="0" presId="urn:microsoft.com/office/officeart/2005/8/layout/vList5#1"/>
    <dgm:cxn modelId="{CE21224A-DC12-4242-90E0-2B57C40CF400}" type="presParOf" srcId="{B5F12F8D-0B88-4402-80B1-B000DE2AF302}" destId="{416523E1-7AFD-424A-9181-D4DF01DE7770}" srcOrd="0" destOrd="0" presId="urn:microsoft.com/office/officeart/2005/8/layout/vList5#1"/>
    <dgm:cxn modelId="{2EE84CDC-F484-4BC9-A7BF-EAE37178BC44}" type="presParOf" srcId="{B5F12F8D-0B88-4402-80B1-B000DE2AF302}" destId="{8ABC0EA2-C893-468B-90CC-8534D0DFB1C6}" srcOrd="1" destOrd="0" presId="urn:microsoft.com/office/officeart/2005/8/layout/vList5#1"/>
    <dgm:cxn modelId="{079AD1F2-3BB7-4079-B87B-7EF2B86F1730}" type="presParOf" srcId="{97105E81-2EE1-420E-AC6E-AD066675DCC6}" destId="{9200AE93-1887-49E1-98E4-51DE746BD4A2}" srcOrd="1" destOrd="0" presId="urn:microsoft.com/office/officeart/2005/8/layout/vList5#1"/>
    <dgm:cxn modelId="{CD065607-D038-49C6-92E0-52E8F9C81217}" type="presParOf" srcId="{97105E81-2EE1-420E-AC6E-AD066675DCC6}" destId="{9E3F6FA2-BA5C-4016-89F3-CBDB626FB88D}" srcOrd="2" destOrd="0" presId="urn:microsoft.com/office/officeart/2005/8/layout/vList5#1"/>
    <dgm:cxn modelId="{8058FB74-04DF-4DEF-8255-6FCADF99DA05}" type="presParOf" srcId="{9E3F6FA2-BA5C-4016-89F3-CBDB626FB88D}" destId="{89AF2FD7-4AC6-4C4E-8A89-D351A0BC1398}" srcOrd="0" destOrd="0" presId="urn:microsoft.com/office/officeart/2005/8/layout/vList5#1"/>
    <dgm:cxn modelId="{6F4B467B-0BA0-4A44-A5BC-152B74C0F725}" type="presParOf" srcId="{9E3F6FA2-BA5C-4016-89F3-CBDB626FB88D}" destId="{FD06C747-9AA8-47B0-8236-EB479BDCCDD3}" srcOrd="1" destOrd="0" presId="urn:microsoft.com/office/officeart/2005/8/layout/vList5#1"/>
    <dgm:cxn modelId="{AB9C7BD4-8E99-4243-8658-B20203B4B056}" type="presParOf" srcId="{97105E81-2EE1-420E-AC6E-AD066675DCC6}" destId="{0F4B6954-4882-4636-BEB3-6087BA58A329}" srcOrd="3" destOrd="0" presId="urn:microsoft.com/office/officeart/2005/8/layout/vList5#1"/>
    <dgm:cxn modelId="{797725CF-6CB7-4149-B742-C8455062E529}" type="presParOf" srcId="{97105E81-2EE1-420E-AC6E-AD066675DCC6}" destId="{5B873FD0-9EBD-4A72-B12B-D08EDEF1CF4E}" srcOrd="4" destOrd="0" presId="urn:microsoft.com/office/officeart/2005/8/layout/vList5#1"/>
    <dgm:cxn modelId="{C7F11C59-DA3C-46A6-872B-A278BC67698C}" type="presParOf" srcId="{5B873FD0-9EBD-4A72-B12B-D08EDEF1CF4E}" destId="{73825223-DA8A-4619-9D6E-106BD161412E}" srcOrd="0" destOrd="0" presId="urn:microsoft.com/office/officeart/2005/8/layout/vList5#1"/>
    <dgm:cxn modelId="{1E5EE1A0-EC05-4A7A-8166-5C45F240BD8A}" type="presParOf" srcId="{5B873FD0-9EBD-4A72-B12B-D08EDEF1CF4E}" destId="{94F352E3-E207-489F-AFAC-76BB3D3E04DE}" srcOrd="1" destOrd="0" presId="urn:microsoft.com/office/officeart/2005/8/layout/vList5#1"/>
    <dgm:cxn modelId="{1DD4F442-414D-41B7-A95A-ACDB8704A011}" type="presParOf" srcId="{97105E81-2EE1-420E-AC6E-AD066675DCC6}" destId="{443DAC86-FB7D-4A20-98E7-B78C6917FF4F}" srcOrd="5" destOrd="0" presId="urn:microsoft.com/office/officeart/2005/8/layout/vList5#1"/>
    <dgm:cxn modelId="{1EFE78F7-0B09-4440-9DB5-52C20D29646A}" type="presParOf" srcId="{97105E81-2EE1-420E-AC6E-AD066675DCC6}" destId="{DF949B82-317D-4B16-97F8-3BBE87FFEE91}" srcOrd="6" destOrd="0" presId="urn:microsoft.com/office/officeart/2005/8/layout/vList5#1"/>
    <dgm:cxn modelId="{B2D41BE8-7F68-4133-BDA7-7DDFCD9A16D9}" type="presParOf" srcId="{DF949B82-317D-4B16-97F8-3BBE87FFEE91}" destId="{E2133EC4-375B-43A7-96FE-20479EAE84F7}" srcOrd="0" destOrd="0" presId="urn:microsoft.com/office/officeart/2005/8/layout/vList5#1"/>
    <dgm:cxn modelId="{C523CD61-BB84-4AC6-A017-AD419EB6681D}" type="presParOf" srcId="{97105E81-2EE1-420E-AC6E-AD066675DCC6}" destId="{57599D6C-88CD-4CC6-BC0B-0DA428DC5E80}" srcOrd="7" destOrd="0" presId="urn:microsoft.com/office/officeart/2005/8/layout/vList5#1"/>
    <dgm:cxn modelId="{BF2A6E43-90DE-4C51-BC36-CA4B91C5F4BE}" type="presParOf" srcId="{97105E81-2EE1-420E-AC6E-AD066675DCC6}" destId="{C7B21FB5-AA52-425A-90D7-55A827B848D0}" srcOrd="8" destOrd="0" presId="urn:microsoft.com/office/officeart/2005/8/layout/vList5#1"/>
    <dgm:cxn modelId="{48DB7E13-6950-445A-9D49-EDC51AC8A070}" type="presParOf" srcId="{C7B21FB5-AA52-425A-90D7-55A827B848D0}" destId="{1646CEFC-8F90-4787-8E22-2FD3BCAFB475}" srcOrd="0" destOrd="0" presId="urn:microsoft.com/office/officeart/2005/8/layout/vList5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AD9E148-D0E3-4E9B-8BFF-644FDFFFAE06}" type="doc">
      <dgm:prSet loTypeId="urn:microsoft.com/office/officeart/2005/8/layout/pyramid2" loCatId="pyramid" qsTypeId="urn:microsoft.com/office/officeart/2005/8/quickstyle/simple1#1" qsCatId="simple" csTypeId="urn:microsoft.com/office/officeart/2005/8/colors/accent1_2" csCatId="accent1" phldr="1"/>
      <dgm:spPr/>
    </dgm:pt>
    <dgm:pt modelId="{81E3F441-EC22-4314-ABAA-5B99F469F0A7}">
      <dgm:prSet phldrT="[텍스트]" custT="1"/>
      <dgm:spPr/>
      <dgm:t>
        <a:bodyPr/>
        <a:lstStyle/>
        <a:p>
          <a:r>
            <a:rPr lang="ko-KR" altLang="en-US" sz="2000" b="1" dirty="0" smtClean="0"/>
            <a:t>노동개악 정부 일방 </a:t>
          </a:r>
          <a:r>
            <a:rPr lang="ko-KR" altLang="en-US" sz="2000" b="1" dirty="0" err="1" smtClean="0"/>
            <a:t>강행시</a:t>
          </a:r>
          <a:r>
            <a:rPr lang="ko-KR" altLang="en-US" sz="2000" b="1" dirty="0" smtClean="0"/>
            <a:t> 즉각 </a:t>
          </a:r>
          <a:r>
            <a:rPr lang="ko-KR" altLang="en-US" sz="2000" b="1" dirty="0" smtClean="0"/>
            <a:t>총파업</a:t>
          </a:r>
          <a:endParaRPr lang="en-US" altLang="ko-KR" sz="2000" b="1" dirty="0" smtClean="0"/>
        </a:p>
        <a:p>
          <a:r>
            <a:rPr lang="en-US" altLang="ko-KR" sz="2000" b="1" dirty="0" smtClean="0"/>
            <a:t>9/17 </a:t>
          </a:r>
          <a:r>
            <a:rPr lang="ko-KR" altLang="en-US" sz="2000" b="1" dirty="0" smtClean="0"/>
            <a:t>단위노조대표자결의대회            </a:t>
          </a:r>
          <a:r>
            <a:rPr lang="en-US" altLang="ko-KR" sz="2000" b="1" dirty="0" smtClean="0"/>
            <a:t>‘9</a:t>
          </a:r>
          <a:r>
            <a:rPr lang="ko-KR" altLang="en-US" sz="2000" b="1" dirty="0" smtClean="0"/>
            <a:t>월 총파업 결의</a:t>
          </a:r>
          <a:r>
            <a:rPr lang="en-US" altLang="ko-KR" sz="2000" b="1" dirty="0" smtClean="0"/>
            <a:t>’</a:t>
          </a:r>
          <a:endParaRPr lang="ko-KR" altLang="en-US" sz="2000" b="1" dirty="0"/>
        </a:p>
      </dgm:t>
    </dgm:pt>
    <dgm:pt modelId="{BE377A27-3C8E-427D-85C3-10FDB2B1ED19}" type="parTrans" cxnId="{39881FB4-75BD-406A-AB3C-11EC803091E7}">
      <dgm:prSet/>
      <dgm:spPr/>
      <dgm:t>
        <a:bodyPr/>
        <a:lstStyle/>
        <a:p>
          <a:endParaRPr lang="ko-KR"/>
        </a:p>
      </dgm:t>
    </dgm:pt>
    <dgm:pt modelId="{EE0914FA-B2F5-46DC-9D58-DA9BD3441DE6}" type="sibTrans" cxnId="{39881FB4-75BD-406A-AB3C-11EC803091E7}">
      <dgm:prSet/>
      <dgm:spPr/>
      <dgm:t>
        <a:bodyPr/>
        <a:lstStyle/>
        <a:p>
          <a:endParaRPr lang="ko-KR"/>
        </a:p>
      </dgm:t>
    </dgm:pt>
    <dgm:pt modelId="{3CBF26C4-2274-46D9-8105-AC74DF919430}">
      <dgm:prSet phldrT="[텍스트]" custT="1"/>
      <dgm:spPr/>
      <dgm:t>
        <a:bodyPr/>
        <a:lstStyle/>
        <a:p>
          <a:pPr algn="l"/>
          <a:r>
            <a:rPr lang="ko-KR" altLang="en-US" sz="1800" b="1" dirty="0" smtClean="0">
              <a:solidFill>
                <a:srgbClr val="FF0000"/>
              </a:solidFill>
            </a:rPr>
            <a:t>노동개악 분쇄</a:t>
          </a:r>
          <a:r>
            <a:rPr lang="en-US" altLang="ko-KR" sz="1800" b="1" dirty="0" smtClean="0">
              <a:solidFill>
                <a:srgbClr val="FF0000"/>
              </a:solidFill>
            </a:rPr>
            <a:t>!                                     </a:t>
          </a:r>
          <a:r>
            <a:rPr lang="ko-KR" altLang="en-US" sz="1800" b="1" dirty="0" smtClean="0">
              <a:solidFill>
                <a:srgbClr val="FF0000"/>
              </a:solidFill>
            </a:rPr>
            <a:t>재벌개혁</a:t>
          </a:r>
          <a:r>
            <a:rPr lang="en-US" altLang="ko-KR" sz="1800" b="1" dirty="0" smtClean="0">
              <a:solidFill>
                <a:srgbClr val="FF0000"/>
              </a:solidFill>
            </a:rPr>
            <a:t>-</a:t>
          </a:r>
          <a:r>
            <a:rPr lang="ko-KR" altLang="en-US" sz="1800" b="1" dirty="0" smtClean="0">
              <a:solidFill>
                <a:srgbClr val="FF0000"/>
              </a:solidFill>
            </a:rPr>
            <a:t>노동자</a:t>
          </a:r>
          <a:r>
            <a:rPr lang="en-US" altLang="ko-KR" sz="1800" b="1" dirty="0" smtClean="0">
              <a:solidFill>
                <a:srgbClr val="FF0000"/>
              </a:solidFill>
            </a:rPr>
            <a:t>.</a:t>
          </a:r>
          <a:r>
            <a:rPr lang="ko-KR" altLang="en-US" sz="1800" b="1" dirty="0" smtClean="0">
              <a:solidFill>
                <a:srgbClr val="FF0000"/>
              </a:solidFill>
            </a:rPr>
            <a:t>서민 살리기               </a:t>
          </a:r>
          <a:r>
            <a:rPr lang="en-US" altLang="ko-KR" sz="2000" b="1" dirty="0" smtClean="0">
              <a:latin typeface="+mj-ea"/>
              <a:ea typeface="+mj-ea"/>
            </a:rPr>
            <a:t>11</a:t>
          </a:r>
          <a:r>
            <a:rPr lang="ko-KR" altLang="en-US" sz="2000" b="1" dirty="0" smtClean="0">
              <a:latin typeface="+mj-ea"/>
              <a:ea typeface="+mj-ea"/>
            </a:rPr>
            <a:t>월 </a:t>
          </a:r>
          <a:r>
            <a:rPr lang="en-US" altLang="ko-KR" sz="2000" b="1" dirty="0" smtClean="0">
              <a:latin typeface="+mj-ea"/>
              <a:ea typeface="+mj-ea"/>
            </a:rPr>
            <a:t>~ 12</a:t>
          </a:r>
          <a:r>
            <a:rPr lang="ko-KR" altLang="en-US" sz="2000" b="1" dirty="0" smtClean="0">
              <a:latin typeface="+mj-ea"/>
              <a:ea typeface="+mj-ea"/>
            </a:rPr>
            <a:t>월 민주노총 총파업 돌입</a:t>
          </a:r>
          <a:endParaRPr lang="ko-KR" sz="2000" b="1" dirty="0">
            <a:latin typeface="+mj-ea"/>
            <a:ea typeface="+mj-ea"/>
          </a:endParaRPr>
        </a:p>
      </dgm:t>
    </dgm:pt>
    <dgm:pt modelId="{F5968602-DAD3-47BB-9105-B37F39BD482E}" type="parTrans" cxnId="{D472BFD3-103D-41F0-B956-9A7DBE2A9025}">
      <dgm:prSet/>
      <dgm:spPr/>
      <dgm:t>
        <a:bodyPr/>
        <a:lstStyle/>
        <a:p>
          <a:endParaRPr lang="ko-KR"/>
        </a:p>
      </dgm:t>
    </dgm:pt>
    <dgm:pt modelId="{F5F39B98-01B1-4A10-9A2F-523BBA2434AE}" type="sibTrans" cxnId="{D472BFD3-103D-41F0-B956-9A7DBE2A9025}">
      <dgm:prSet/>
      <dgm:spPr/>
      <dgm:t>
        <a:bodyPr/>
        <a:lstStyle/>
        <a:p>
          <a:endParaRPr lang="ko-KR"/>
        </a:p>
      </dgm:t>
    </dgm:pt>
    <dgm:pt modelId="{FA5B3AFB-1409-4D31-8F97-08CDE2803ED0}">
      <dgm:prSet phldrT="[텍스트]" custT="1"/>
      <dgm:spPr/>
      <dgm:t>
        <a:bodyPr/>
        <a:lstStyle/>
        <a:p>
          <a:r>
            <a:rPr lang="ko-KR" altLang="en-US" sz="2000" b="1" dirty="0" err="1" smtClean="0">
              <a:solidFill>
                <a:srgbClr val="FF0000"/>
              </a:solidFill>
              <a:latin typeface="+mj-ea"/>
              <a:ea typeface="+mj-ea"/>
            </a:rPr>
            <a:t>반박근혜</a:t>
          </a:r>
          <a:r>
            <a:rPr lang="ko-KR" altLang="en-US" sz="2000" b="1" dirty="0" smtClean="0">
              <a:solidFill>
                <a:srgbClr val="FF0000"/>
              </a:solidFill>
              <a:latin typeface="+mj-ea"/>
              <a:ea typeface="+mj-ea"/>
            </a:rPr>
            <a:t> </a:t>
          </a:r>
          <a:r>
            <a:rPr lang="en-US" altLang="ko-KR" sz="2000" b="1" dirty="0" smtClean="0">
              <a:solidFill>
                <a:srgbClr val="FF0000"/>
              </a:solidFill>
              <a:latin typeface="+mj-ea"/>
              <a:ea typeface="+mj-ea"/>
            </a:rPr>
            <a:t>/ </a:t>
          </a:r>
          <a:r>
            <a:rPr lang="ko-KR" altLang="en-US" sz="2000" b="1" dirty="0" err="1" smtClean="0">
              <a:solidFill>
                <a:srgbClr val="FF0000"/>
              </a:solidFill>
              <a:latin typeface="+mj-ea"/>
              <a:ea typeface="+mj-ea"/>
            </a:rPr>
            <a:t>박근혜퇴진투쟁</a:t>
          </a:r>
          <a:r>
            <a:rPr lang="ko-KR" altLang="en-US" sz="2000" b="1" dirty="0" smtClean="0">
              <a:solidFill>
                <a:srgbClr val="FF0000"/>
              </a:solidFill>
              <a:latin typeface="+mj-ea"/>
              <a:ea typeface="+mj-ea"/>
            </a:rPr>
            <a:t> 전면화   </a:t>
          </a:r>
          <a:r>
            <a:rPr lang="en-US" altLang="ko-KR" sz="2000" b="1" dirty="0" smtClean="0">
              <a:latin typeface="+mj-ea"/>
              <a:ea typeface="+mj-ea"/>
            </a:rPr>
            <a:t>11</a:t>
          </a:r>
          <a:r>
            <a:rPr lang="ko-KR" altLang="en-US" sz="2000" b="1" dirty="0" smtClean="0">
              <a:latin typeface="+mj-ea"/>
              <a:ea typeface="+mj-ea"/>
            </a:rPr>
            <a:t>월 </a:t>
          </a:r>
          <a:r>
            <a:rPr lang="en-US" altLang="ko-KR" sz="2000" b="1" dirty="0" smtClean="0">
              <a:latin typeface="+mj-ea"/>
              <a:ea typeface="+mj-ea"/>
            </a:rPr>
            <a:t>14</a:t>
          </a:r>
          <a:r>
            <a:rPr lang="ko-KR" altLang="en-US" sz="2000" b="1" dirty="0" smtClean="0">
              <a:latin typeface="+mj-ea"/>
              <a:ea typeface="+mj-ea"/>
            </a:rPr>
            <a:t>일</a:t>
          </a:r>
          <a:r>
            <a:rPr lang="en-US" altLang="ko-KR" sz="2000" b="1" dirty="0" smtClean="0">
              <a:latin typeface="+mj-ea"/>
              <a:ea typeface="+mj-ea"/>
            </a:rPr>
            <a:t>,  10</a:t>
          </a:r>
          <a:r>
            <a:rPr lang="ko-KR" altLang="en-US" sz="2000" b="1" dirty="0" smtClean="0">
              <a:latin typeface="+mj-ea"/>
              <a:ea typeface="+mj-ea"/>
            </a:rPr>
            <a:t>만 민중총궐기     </a:t>
          </a:r>
          <a:endParaRPr lang="ko-KR" sz="2000" b="1" dirty="0">
            <a:solidFill>
              <a:srgbClr val="FF0000"/>
            </a:solidFill>
            <a:latin typeface="+mj-ea"/>
            <a:ea typeface="+mj-ea"/>
          </a:endParaRPr>
        </a:p>
      </dgm:t>
    </dgm:pt>
    <dgm:pt modelId="{C519C82A-B1BB-4218-8159-37075D7A778D}" type="parTrans" cxnId="{5FBAC415-238E-42D6-ABD5-70252D5DE5DF}">
      <dgm:prSet/>
      <dgm:spPr/>
      <dgm:t>
        <a:bodyPr/>
        <a:lstStyle/>
        <a:p>
          <a:endParaRPr lang="ko-KR"/>
        </a:p>
      </dgm:t>
    </dgm:pt>
    <dgm:pt modelId="{3ABB8CF2-43E3-4622-ABD3-B9247ADE2229}" type="sibTrans" cxnId="{5FBAC415-238E-42D6-ABD5-70252D5DE5DF}">
      <dgm:prSet/>
      <dgm:spPr/>
      <dgm:t>
        <a:bodyPr/>
        <a:lstStyle/>
        <a:p>
          <a:endParaRPr lang="ko-KR"/>
        </a:p>
      </dgm:t>
    </dgm:pt>
    <dgm:pt modelId="{34B623F8-4840-42D2-9944-9782AE9D665A}" type="pres">
      <dgm:prSet presAssocID="{4AD9E148-D0E3-4E9B-8BFF-644FDFFFAE06}" presName="compositeShape" presStyleCnt="0">
        <dgm:presLayoutVars>
          <dgm:dir/>
          <dgm:resizeHandles/>
        </dgm:presLayoutVars>
      </dgm:prSet>
      <dgm:spPr/>
    </dgm:pt>
    <dgm:pt modelId="{3DD47DA1-DFC8-4906-B920-C0935D608990}" type="pres">
      <dgm:prSet presAssocID="{4AD9E148-D0E3-4E9B-8BFF-644FDFFFAE06}" presName="pyramid" presStyleLbl="node1" presStyleIdx="0" presStyleCnt="1" custFlipVert="1"/>
      <dgm:spPr>
        <a:solidFill>
          <a:srgbClr val="7030A0"/>
        </a:solidFill>
      </dgm:spPr>
    </dgm:pt>
    <dgm:pt modelId="{0283470B-9461-488F-89B4-EE5DDCDCCCB5}" type="pres">
      <dgm:prSet presAssocID="{4AD9E148-D0E3-4E9B-8BFF-644FDFFFAE06}" presName="theList" presStyleCnt="0"/>
      <dgm:spPr/>
    </dgm:pt>
    <dgm:pt modelId="{E4617F01-E386-40A8-B410-A33F322DF477}" type="pres">
      <dgm:prSet presAssocID="{81E3F441-EC22-4314-ABAA-5B99F469F0A7}" presName="aNode" presStyleLbl="fgAcc1" presStyleIdx="0" presStyleCnt="3" custScaleX="169911" custScaleY="166332">
        <dgm:presLayoutVars>
          <dgm:bulletEnabled val="1"/>
        </dgm:presLayoutVars>
      </dgm:prSet>
      <dgm:spPr/>
      <dgm:t>
        <a:bodyPr/>
        <a:lstStyle/>
        <a:p>
          <a:endParaRPr lang="ko-KR"/>
        </a:p>
      </dgm:t>
    </dgm:pt>
    <dgm:pt modelId="{71EC92DF-8028-43A5-9C39-93BA07628245}" type="pres">
      <dgm:prSet presAssocID="{81E3F441-EC22-4314-ABAA-5B99F469F0A7}" presName="aSpace" presStyleCnt="0"/>
      <dgm:spPr/>
    </dgm:pt>
    <dgm:pt modelId="{0FF4C811-DA62-4E83-A53A-3D4E471B319A}" type="pres">
      <dgm:prSet presAssocID="{3CBF26C4-2274-46D9-8105-AC74DF919430}" presName="aNode" presStyleLbl="fgAcc1" presStyleIdx="1" presStyleCnt="3" custScaleX="163873" custScaleY="126306" custLinFactY="102617" custLinFactNeighborX="2125" custLinFactNeighborY="200000">
        <dgm:presLayoutVars>
          <dgm:bulletEnabled val="1"/>
        </dgm:presLayoutVars>
      </dgm:prSet>
      <dgm:spPr/>
      <dgm:t>
        <a:bodyPr/>
        <a:lstStyle/>
        <a:p>
          <a:endParaRPr lang="ko-KR"/>
        </a:p>
      </dgm:t>
    </dgm:pt>
    <dgm:pt modelId="{2DC4C945-94F7-40BC-A5BA-42628901194A}" type="pres">
      <dgm:prSet presAssocID="{3CBF26C4-2274-46D9-8105-AC74DF919430}" presName="aSpace" presStyleCnt="0"/>
      <dgm:spPr/>
    </dgm:pt>
    <dgm:pt modelId="{C69A1388-3A7F-4A7D-92CE-475FC16BF27C}" type="pres">
      <dgm:prSet presAssocID="{FA5B3AFB-1409-4D31-8F97-08CDE2803ED0}" presName="aNode" presStyleLbl="fgAcc1" presStyleIdx="2" presStyleCnt="3" custScaleX="167212" custLinFactY="-103759" custLinFactNeighborX="1371" custLinFactNeighborY="-200000">
        <dgm:presLayoutVars>
          <dgm:bulletEnabled val="1"/>
        </dgm:presLayoutVars>
      </dgm:prSet>
      <dgm:spPr/>
      <dgm:t>
        <a:bodyPr/>
        <a:lstStyle/>
        <a:p>
          <a:endParaRPr lang="ko-KR"/>
        </a:p>
      </dgm:t>
    </dgm:pt>
    <dgm:pt modelId="{784B2D46-F7AB-49C2-BC3A-B7BC01FA4338}" type="pres">
      <dgm:prSet presAssocID="{FA5B3AFB-1409-4D31-8F97-08CDE2803ED0}" presName="aSpace" presStyleCnt="0"/>
      <dgm:spPr/>
    </dgm:pt>
  </dgm:ptLst>
  <dgm:cxnLst>
    <dgm:cxn modelId="{769867DD-79F1-469E-9ED4-CE90EB42A27D}" type="presOf" srcId="{81E3F441-EC22-4314-ABAA-5B99F469F0A7}" destId="{E4617F01-E386-40A8-B410-A33F322DF477}" srcOrd="0" destOrd="0" presId="urn:microsoft.com/office/officeart/2005/8/layout/pyramid2"/>
    <dgm:cxn modelId="{39881FB4-75BD-406A-AB3C-11EC803091E7}" srcId="{4AD9E148-D0E3-4E9B-8BFF-644FDFFFAE06}" destId="{81E3F441-EC22-4314-ABAA-5B99F469F0A7}" srcOrd="0" destOrd="0" parTransId="{BE377A27-3C8E-427D-85C3-10FDB2B1ED19}" sibTransId="{EE0914FA-B2F5-46DC-9D58-DA9BD3441DE6}"/>
    <dgm:cxn modelId="{3EF88F85-00FF-483E-81F6-8B0A5243F35D}" type="presOf" srcId="{FA5B3AFB-1409-4D31-8F97-08CDE2803ED0}" destId="{C69A1388-3A7F-4A7D-92CE-475FC16BF27C}" srcOrd="0" destOrd="0" presId="urn:microsoft.com/office/officeart/2005/8/layout/pyramid2"/>
    <dgm:cxn modelId="{293F247C-F587-4F7F-A917-BEA12894A1C9}" type="presOf" srcId="{3CBF26C4-2274-46D9-8105-AC74DF919430}" destId="{0FF4C811-DA62-4E83-A53A-3D4E471B319A}" srcOrd="0" destOrd="0" presId="urn:microsoft.com/office/officeart/2005/8/layout/pyramid2"/>
    <dgm:cxn modelId="{4903BFC2-701F-42D6-91B0-7CAD2270DF9F}" type="presOf" srcId="{4AD9E148-D0E3-4E9B-8BFF-644FDFFFAE06}" destId="{34B623F8-4840-42D2-9944-9782AE9D665A}" srcOrd="0" destOrd="0" presId="urn:microsoft.com/office/officeart/2005/8/layout/pyramid2"/>
    <dgm:cxn modelId="{5FBAC415-238E-42D6-ABD5-70252D5DE5DF}" srcId="{4AD9E148-D0E3-4E9B-8BFF-644FDFFFAE06}" destId="{FA5B3AFB-1409-4D31-8F97-08CDE2803ED0}" srcOrd="2" destOrd="0" parTransId="{C519C82A-B1BB-4218-8159-37075D7A778D}" sibTransId="{3ABB8CF2-43E3-4622-ABD3-B9247ADE2229}"/>
    <dgm:cxn modelId="{D472BFD3-103D-41F0-B956-9A7DBE2A9025}" srcId="{4AD9E148-D0E3-4E9B-8BFF-644FDFFFAE06}" destId="{3CBF26C4-2274-46D9-8105-AC74DF919430}" srcOrd="1" destOrd="0" parTransId="{F5968602-DAD3-47BB-9105-B37F39BD482E}" sibTransId="{F5F39B98-01B1-4A10-9A2F-523BBA2434AE}"/>
    <dgm:cxn modelId="{FB7C4733-C92F-41AA-B28D-16EF3790AB8C}" type="presParOf" srcId="{34B623F8-4840-42D2-9944-9782AE9D665A}" destId="{3DD47DA1-DFC8-4906-B920-C0935D608990}" srcOrd="0" destOrd="0" presId="urn:microsoft.com/office/officeart/2005/8/layout/pyramid2"/>
    <dgm:cxn modelId="{07D2F82B-B2AC-4DE4-B401-17855A97777A}" type="presParOf" srcId="{34B623F8-4840-42D2-9944-9782AE9D665A}" destId="{0283470B-9461-488F-89B4-EE5DDCDCCCB5}" srcOrd="1" destOrd="0" presId="urn:microsoft.com/office/officeart/2005/8/layout/pyramid2"/>
    <dgm:cxn modelId="{AC96B055-5E27-4650-8550-A0E2B1C456AF}" type="presParOf" srcId="{0283470B-9461-488F-89B4-EE5DDCDCCCB5}" destId="{E4617F01-E386-40A8-B410-A33F322DF477}" srcOrd="0" destOrd="0" presId="urn:microsoft.com/office/officeart/2005/8/layout/pyramid2"/>
    <dgm:cxn modelId="{1BA000FA-B59C-48C0-8A25-C0A6CD9DFB31}" type="presParOf" srcId="{0283470B-9461-488F-89B4-EE5DDCDCCCB5}" destId="{71EC92DF-8028-43A5-9C39-93BA07628245}" srcOrd="1" destOrd="0" presId="urn:microsoft.com/office/officeart/2005/8/layout/pyramid2"/>
    <dgm:cxn modelId="{E97AB8E5-3328-4427-AF00-AB6E0C328D45}" type="presParOf" srcId="{0283470B-9461-488F-89B4-EE5DDCDCCCB5}" destId="{0FF4C811-DA62-4E83-A53A-3D4E471B319A}" srcOrd="2" destOrd="0" presId="urn:microsoft.com/office/officeart/2005/8/layout/pyramid2"/>
    <dgm:cxn modelId="{682E8C5B-E503-40C4-8650-8648CCB697A3}" type="presParOf" srcId="{0283470B-9461-488F-89B4-EE5DDCDCCCB5}" destId="{2DC4C945-94F7-40BC-A5BA-42628901194A}" srcOrd="3" destOrd="0" presId="urn:microsoft.com/office/officeart/2005/8/layout/pyramid2"/>
    <dgm:cxn modelId="{AEED6AF9-5FEC-4C83-BBD8-09EAE4544A98}" type="presParOf" srcId="{0283470B-9461-488F-89B4-EE5DDCDCCCB5}" destId="{C69A1388-3A7F-4A7D-92CE-475FC16BF27C}" srcOrd="4" destOrd="0" presId="urn:microsoft.com/office/officeart/2005/8/layout/pyramid2"/>
    <dgm:cxn modelId="{28D56AC0-BC43-451F-8C43-3D5F7887131F}" type="presParOf" srcId="{0283470B-9461-488F-89B4-EE5DDCDCCCB5}" destId="{784B2D46-F7AB-49C2-BC3A-B7BC01FA433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3E45BAA-7E5F-41FA-8D28-C951BFA2019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9C66E35-BA61-47D7-8BCB-FB9D426FB71E}">
      <dgm:prSet phldrT="[텍스트]"/>
      <dgm:spPr/>
      <dgm:t>
        <a:bodyPr/>
        <a:lstStyle/>
        <a:p>
          <a:pPr latinLnBrk="1"/>
          <a:r>
            <a:rPr lang="en-US" altLang="ko-KR" dirty="0" smtClean="0"/>
            <a:t>9/17 </a:t>
          </a:r>
          <a:r>
            <a:rPr lang="ko-KR" altLang="en-US" dirty="0" smtClean="0"/>
            <a:t>단위노조 대표자 결의대회                           </a:t>
          </a:r>
          <a:r>
            <a:rPr lang="en-US" altLang="ko-KR" dirty="0" smtClean="0"/>
            <a:t>9</a:t>
          </a:r>
          <a:r>
            <a:rPr lang="ko-KR" altLang="en-US" dirty="0" smtClean="0"/>
            <a:t>월 총파업결의</a:t>
          </a:r>
          <a:endParaRPr lang="ko-KR" altLang="en-US" dirty="0"/>
        </a:p>
      </dgm:t>
    </dgm:pt>
    <dgm:pt modelId="{75E97D30-D9BF-4DE4-B576-AF14F234CFE8}" type="parTrans" cxnId="{00EDE538-0F8C-441B-B0E4-7EA9E51CD1E0}">
      <dgm:prSet/>
      <dgm:spPr/>
      <dgm:t>
        <a:bodyPr/>
        <a:lstStyle/>
        <a:p>
          <a:pPr latinLnBrk="1"/>
          <a:endParaRPr lang="ko-KR" altLang="en-US"/>
        </a:p>
      </dgm:t>
    </dgm:pt>
    <dgm:pt modelId="{B3603C93-9667-445C-B242-85755C4917EF}" type="sibTrans" cxnId="{00EDE538-0F8C-441B-B0E4-7EA9E51CD1E0}">
      <dgm:prSet/>
      <dgm:spPr/>
      <dgm:t>
        <a:bodyPr/>
        <a:lstStyle/>
        <a:p>
          <a:pPr latinLnBrk="1"/>
          <a:endParaRPr lang="ko-KR" altLang="en-US"/>
        </a:p>
      </dgm:t>
    </dgm:pt>
    <dgm:pt modelId="{D522C850-105F-43B3-91F0-F8A460943C34}">
      <dgm:prSet phldrT="[텍스트]"/>
      <dgm:spPr/>
      <dgm:t>
        <a:bodyPr/>
        <a:lstStyle/>
        <a:p>
          <a:pPr latinLnBrk="1"/>
          <a:r>
            <a:rPr lang="en-US" altLang="ko-KR" dirty="0" smtClean="0"/>
            <a:t>9/19 </a:t>
          </a:r>
          <a:r>
            <a:rPr lang="ko-KR" altLang="en-US" dirty="0" err="1" smtClean="0"/>
            <a:t>노사정야합규탄</a:t>
          </a:r>
          <a:r>
            <a:rPr lang="en-US" altLang="ko-KR" dirty="0" smtClean="0"/>
            <a:t>! </a:t>
          </a:r>
          <a:r>
            <a:rPr lang="ko-KR" altLang="en-US" dirty="0" smtClean="0"/>
            <a:t>노동개악 분쇄</a:t>
          </a:r>
          <a:r>
            <a:rPr lang="en-US" altLang="ko-KR" dirty="0" smtClean="0"/>
            <a:t>!                  </a:t>
          </a:r>
          <a:r>
            <a:rPr lang="ko-KR" altLang="en-US" dirty="0" smtClean="0"/>
            <a:t> 총파업선포 결의대회</a:t>
          </a:r>
          <a:endParaRPr lang="en-US" altLang="ko-KR" dirty="0" smtClean="0"/>
        </a:p>
        <a:p>
          <a:pPr latinLnBrk="1"/>
          <a:r>
            <a:rPr lang="en-US" altLang="ko-KR" dirty="0" smtClean="0"/>
            <a:t>9</a:t>
          </a:r>
          <a:r>
            <a:rPr lang="ko-KR" altLang="en-US" dirty="0" smtClean="0"/>
            <a:t>월 총파업 결의</a:t>
          </a:r>
          <a:endParaRPr lang="ko-KR" altLang="en-US" dirty="0"/>
        </a:p>
      </dgm:t>
    </dgm:pt>
    <dgm:pt modelId="{D96BC98A-F8CA-4C35-BA4C-046FF641E860}" type="parTrans" cxnId="{B6BF99AF-40A4-4EC9-A1F0-B9446A946234}">
      <dgm:prSet/>
      <dgm:spPr/>
      <dgm:t>
        <a:bodyPr/>
        <a:lstStyle/>
        <a:p>
          <a:pPr latinLnBrk="1"/>
          <a:endParaRPr lang="ko-KR" altLang="en-US"/>
        </a:p>
      </dgm:t>
    </dgm:pt>
    <dgm:pt modelId="{9CF185E5-B140-493B-BC8A-8ABE6C05CBCC}" type="sibTrans" cxnId="{B6BF99AF-40A4-4EC9-A1F0-B9446A946234}">
      <dgm:prSet/>
      <dgm:spPr/>
      <dgm:t>
        <a:bodyPr/>
        <a:lstStyle/>
        <a:p>
          <a:pPr latinLnBrk="1"/>
          <a:endParaRPr lang="ko-KR" altLang="en-US"/>
        </a:p>
      </dgm:t>
    </dgm:pt>
    <dgm:pt modelId="{9E3749AF-1BCD-4B89-AE11-E746F2298824}">
      <dgm:prSet phldrT="[텍스트]"/>
      <dgm:spPr/>
      <dgm:t>
        <a:bodyPr/>
        <a:lstStyle/>
        <a:p>
          <a:pPr latinLnBrk="1"/>
          <a:r>
            <a:rPr lang="en-US" altLang="ko-KR" dirty="0" smtClean="0"/>
            <a:t>11/14</a:t>
          </a:r>
          <a:r>
            <a:rPr lang="en-US" altLang="ko-KR" dirty="0" smtClean="0"/>
            <a:t>, 10</a:t>
          </a:r>
          <a:r>
            <a:rPr lang="ko-KR" altLang="en-US" dirty="0" smtClean="0"/>
            <a:t>만 민중총궐기    </a:t>
          </a:r>
          <a:r>
            <a:rPr lang="ko-KR" altLang="en-US" dirty="0" smtClean="0"/>
            <a:t>                                </a:t>
          </a:r>
          <a:r>
            <a:rPr lang="en-US" altLang="ko-KR" dirty="0" smtClean="0"/>
            <a:t>11</a:t>
          </a:r>
          <a:r>
            <a:rPr lang="ko-KR" altLang="en-US" dirty="0" smtClean="0"/>
            <a:t>월 </a:t>
          </a:r>
          <a:r>
            <a:rPr lang="en-US" altLang="ko-KR" dirty="0" smtClean="0"/>
            <a:t>~ 12</a:t>
          </a:r>
          <a:r>
            <a:rPr lang="ko-KR" altLang="en-US" dirty="0" smtClean="0"/>
            <a:t>월 총파업 돌입</a:t>
          </a:r>
          <a:endParaRPr lang="ko-KR" altLang="en-US" dirty="0"/>
        </a:p>
      </dgm:t>
    </dgm:pt>
    <dgm:pt modelId="{E24377FD-A0C7-4D4E-A72F-66B22A27B435}" type="parTrans" cxnId="{B475232C-1E85-4DD4-A7D4-C00BBDEB0DC0}">
      <dgm:prSet/>
      <dgm:spPr/>
      <dgm:t>
        <a:bodyPr/>
        <a:lstStyle/>
        <a:p>
          <a:pPr latinLnBrk="1"/>
          <a:endParaRPr lang="ko-KR" altLang="en-US"/>
        </a:p>
      </dgm:t>
    </dgm:pt>
    <dgm:pt modelId="{C51D45CF-DBF1-4A40-A620-5AA5AD00E742}" type="sibTrans" cxnId="{B475232C-1E85-4DD4-A7D4-C00BBDEB0DC0}">
      <dgm:prSet/>
      <dgm:spPr/>
      <dgm:t>
        <a:bodyPr/>
        <a:lstStyle/>
        <a:p>
          <a:pPr latinLnBrk="1"/>
          <a:endParaRPr lang="ko-KR" altLang="en-US"/>
        </a:p>
      </dgm:t>
    </dgm:pt>
    <dgm:pt modelId="{F09FCDAA-A0A0-45B9-87AB-00FFA3EB4404}" type="pres">
      <dgm:prSet presAssocID="{73E45BAA-7E5F-41FA-8D28-C951BFA2019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659949D-6B29-4C39-B879-F5EB530BE2D2}" type="pres">
      <dgm:prSet presAssocID="{99C66E35-BA61-47D7-8BCB-FB9D426FB71E}" presName="circle1" presStyleLbl="node1" presStyleIdx="0" presStyleCnt="3"/>
      <dgm:spPr/>
    </dgm:pt>
    <dgm:pt modelId="{F0E78422-596D-42A0-B61E-5532A8EAF099}" type="pres">
      <dgm:prSet presAssocID="{99C66E35-BA61-47D7-8BCB-FB9D426FB71E}" presName="space" presStyleCnt="0"/>
      <dgm:spPr/>
    </dgm:pt>
    <dgm:pt modelId="{0DE7A80C-AC19-4BB7-8CC8-C65CA64BCA4E}" type="pres">
      <dgm:prSet presAssocID="{99C66E35-BA61-47D7-8BCB-FB9D426FB71E}" presName="rect1" presStyleLbl="alignAcc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F82BFB3E-9A88-4B02-9BFA-50743B1FFAE1}" type="pres">
      <dgm:prSet presAssocID="{D522C850-105F-43B3-91F0-F8A460943C34}" presName="vertSpace2" presStyleLbl="node1" presStyleIdx="0" presStyleCnt="3"/>
      <dgm:spPr/>
    </dgm:pt>
    <dgm:pt modelId="{116797C3-46EB-4C74-8DFD-B82653B9C689}" type="pres">
      <dgm:prSet presAssocID="{D522C850-105F-43B3-91F0-F8A460943C34}" presName="circle2" presStyleLbl="node1" presStyleIdx="1" presStyleCnt="3"/>
      <dgm:spPr/>
    </dgm:pt>
    <dgm:pt modelId="{3903951E-B9D6-44EF-B6D1-8E789B36830A}" type="pres">
      <dgm:prSet presAssocID="{D522C850-105F-43B3-91F0-F8A460943C34}" presName="rect2" presStyleLbl="alignAcc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46A96506-AE36-43FA-9F65-8969845622AE}" type="pres">
      <dgm:prSet presAssocID="{9E3749AF-1BCD-4B89-AE11-E746F2298824}" presName="vertSpace3" presStyleLbl="node1" presStyleIdx="1" presStyleCnt="3"/>
      <dgm:spPr/>
    </dgm:pt>
    <dgm:pt modelId="{A00CADAC-5D2F-4056-9EB5-D21C78AEA6BF}" type="pres">
      <dgm:prSet presAssocID="{9E3749AF-1BCD-4B89-AE11-E746F2298824}" presName="circle3" presStyleLbl="node1" presStyleIdx="2" presStyleCnt="3"/>
      <dgm:spPr/>
    </dgm:pt>
    <dgm:pt modelId="{5CA419B1-E0DE-4CF5-9B53-2D0115EB9D1C}" type="pres">
      <dgm:prSet presAssocID="{9E3749AF-1BCD-4B89-AE11-E746F2298824}" presName="rect3" presStyleLbl="alignAcc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5D2D8B9A-C2CA-44E8-AB1B-AFF63794BCAF}" type="pres">
      <dgm:prSet presAssocID="{99C66E35-BA61-47D7-8BCB-FB9D426FB71E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45CA98-9DCB-4D82-9702-B702FA5A71D0}" type="pres">
      <dgm:prSet presAssocID="{D522C850-105F-43B3-91F0-F8A460943C34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DF40244-0B54-444E-AE27-D2E210C4E145}" type="pres">
      <dgm:prSet presAssocID="{9E3749AF-1BCD-4B89-AE11-E746F2298824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D9D0C7B-CA5A-41E9-A6DC-A4AA309CAFF2}" type="presOf" srcId="{99C66E35-BA61-47D7-8BCB-FB9D426FB71E}" destId="{5D2D8B9A-C2CA-44E8-AB1B-AFF63794BCAF}" srcOrd="1" destOrd="0" presId="urn:microsoft.com/office/officeart/2005/8/layout/target3"/>
    <dgm:cxn modelId="{5645773F-2EE3-4A47-9B4C-78F40A355F8F}" type="presOf" srcId="{9E3749AF-1BCD-4B89-AE11-E746F2298824}" destId="{5CA419B1-E0DE-4CF5-9B53-2D0115EB9D1C}" srcOrd="0" destOrd="0" presId="urn:microsoft.com/office/officeart/2005/8/layout/target3"/>
    <dgm:cxn modelId="{5F09DB95-B244-4307-93EF-13830CBD7EF3}" type="presOf" srcId="{9E3749AF-1BCD-4B89-AE11-E746F2298824}" destId="{DDF40244-0B54-444E-AE27-D2E210C4E145}" srcOrd="1" destOrd="0" presId="urn:microsoft.com/office/officeart/2005/8/layout/target3"/>
    <dgm:cxn modelId="{C57DE087-185A-4D58-9A50-96AC6C78A42F}" type="presOf" srcId="{73E45BAA-7E5F-41FA-8D28-C951BFA20195}" destId="{F09FCDAA-A0A0-45B9-87AB-00FFA3EB4404}" srcOrd="0" destOrd="0" presId="urn:microsoft.com/office/officeart/2005/8/layout/target3"/>
    <dgm:cxn modelId="{41C3DC00-A23E-4C95-882F-FDABCE8C3158}" type="presOf" srcId="{99C66E35-BA61-47D7-8BCB-FB9D426FB71E}" destId="{0DE7A80C-AC19-4BB7-8CC8-C65CA64BCA4E}" srcOrd="0" destOrd="0" presId="urn:microsoft.com/office/officeart/2005/8/layout/target3"/>
    <dgm:cxn modelId="{7CED9DF9-9E19-40E1-998E-12F7F8EB9DBE}" type="presOf" srcId="{D522C850-105F-43B3-91F0-F8A460943C34}" destId="{5845CA98-9DCB-4D82-9702-B702FA5A71D0}" srcOrd="1" destOrd="0" presId="urn:microsoft.com/office/officeart/2005/8/layout/target3"/>
    <dgm:cxn modelId="{B475232C-1E85-4DD4-A7D4-C00BBDEB0DC0}" srcId="{73E45BAA-7E5F-41FA-8D28-C951BFA20195}" destId="{9E3749AF-1BCD-4B89-AE11-E746F2298824}" srcOrd="2" destOrd="0" parTransId="{E24377FD-A0C7-4D4E-A72F-66B22A27B435}" sibTransId="{C51D45CF-DBF1-4A40-A620-5AA5AD00E742}"/>
    <dgm:cxn modelId="{DE0C70AE-14D9-4AFD-A7E2-641932110F9C}" type="presOf" srcId="{D522C850-105F-43B3-91F0-F8A460943C34}" destId="{3903951E-B9D6-44EF-B6D1-8E789B36830A}" srcOrd="0" destOrd="0" presId="urn:microsoft.com/office/officeart/2005/8/layout/target3"/>
    <dgm:cxn modelId="{00EDE538-0F8C-441B-B0E4-7EA9E51CD1E0}" srcId="{73E45BAA-7E5F-41FA-8D28-C951BFA20195}" destId="{99C66E35-BA61-47D7-8BCB-FB9D426FB71E}" srcOrd="0" destOrd="0" parTransId="{75E97D30-D9BF-4DE4-B576-AF14F234CFE8}" sibTransId="{B3603C93-9667-445C-B242-85755C4917EF}"/>
    <dgm:cxn modelId="{B6BF99AF-40A4-4EC9-A1F0-B9446A946234}" srcId="{73E45BAA-7E5F-41FA-8D28-C951BFA20195}" destId="{D522C850-105F-43B3-91F0-F8A460943C34}" srcOrd="1" destOrd="0" parTransId="{D96BC98A-F8CA-4C35-BA4C-046FF641E860}" sibTransId="{9CF185E5-B140-493B-BC8A-8ABE6C05CBCC}"/>
    <dgm:cxn modelId="{6F0F1093-3D52-4E3D-94F1-B55740644284}" type="presParOf" srcId="{F09FCDAA-A0A0-45B9-87AB-00FFA3EB4404}" destId="{C659949D-6B29-4C39-B879-F5EB530BE2D2}" srcOrd="0" destOrd="0" presId="urn:microsoft.com/office/officeart/2005/8/layout/target3"/>
    <dgm:cxn modelId="{7E0804E3-C9BD-46D6-B24A-F7CB1443651C}" type="presParOf" srcId="{F09FCDAA-A0A0-45B9-87AB-00FFA3EB4404}" destId="{F0E78422-596D-42A0-B61E-5532A8EAF099}" srcOrd="1" destOrd="0" presId="urn:microsoft.com/office/officeart/2005/8/layout/target3"/>
    <dgm:cxn modelId="{2E11208A-CD08-4A1F-8A0F-6703018C926D}" type="presParOf" srcId="{F09FCDAA-A0A0-45B9-87AB-00FFA3EB4404}" destId="{0DE7A80C-AC19-4BB7-8CC8-C65CA64BCA4E}" srcOrd="2" destOrd="0" presId="urn:microsoft.com/office/officeart/2005/8/layout/target3"/>
    <dgm:cxn modelId="{F47F6FE3-E69E-45F1-A9B9-44A29C498A0A}" type="presParOf" srcId="{F09FCDAA-A0A0-45B9-87AB-00FFA3EB4404}" destId="{F82BFB3E-9A88-4B02-9BFA-50743B1FFAE1}" srcOrd="3" destOrd="0" presId="urn:microsoft.com/office/officeart/2005/8/layout/target3"/>
    <dgm:cxn modelId="{8C438158-C29B-4D38-8C2A-470380FE5301}" type="presParOf" srcId="{F09FCDAA-A0A0-45B9-87AB-00FFA3EB4404}" destId="{116797C3-46EB-4C74-8DFD-B82653B9C689}" srcOrd="4" destOrd="0" presId="urn:microsoft.com/office/officeart/2005/8/layout/target3"/>
    <dgm:cxn modelId="{0CF9D716-1363-4F8C-A0E8-F6D36B46FFE7}" type="presParOf" srcId="{F09FCDAA-A0A0-45B9-87AB-00FFA3EB4404}" destId="{3903951E-B9D6-44EF-B6D1-8E789B36830A}" srcOrd="5" destOrd="0" presId="urn:microsoft.com/office/officeart/2005/8/layout/target3"/>
    <dgm:cxn modelId="{2099462C-0547-4494-B36E-CC213AAA1924}" type="presParOf" srcId="{F09FCDAA-A0A0-45B9-87AB-00FFA3EB4404}" destId="{46A96506-AE36-43FA-9F65-8969845622AE}" srcOrd="6" destOrd="0" presId="urn:microsoft.com/office/officeart/2005/8/layout/target3"/>
    <dgm:cxn modelId="{430F8446-1ED1-420E-AA08-82EADED5A037}" type="presParOf" srcId="{F09FCDAA-A0A0-45B9-87AB-00FFA3EB4404}" destId="{A00CADAC-5D2F-4056-9EB5-D21C78AEA6BF}" srcOrd="7" destOrd="0" presId="urn:microsoft.com/office/officeart/2005/8/layout/target3"/>
    <dgm:cxn modelId="{69D423B3-5CBA-4E97-9C93-FB84C4380149}" type="presParOf" srcId="{F09FCDAA-A0A0-45B9-87AB-00FFA3EB4404}" destId="{5CA419B1-E0DE-4CF5-9B53-2D0115EB9D1C}" srcOrd="8" destOrd="0" presId="urn:microsoft.com/office/officeart/2005/8/layout/target3"/>
    <dgm:cxn modelId="{BB92D881-74E0-40B2-842F-088E96C1FA38}" type="presParOf" srcId="{F09FCDAA-A0A0-45B9-87AB-00FFA3EB4404}" destId="{5D2D8B9A-C2CA-44E8-AB1B-AFF63794BCAF}" srcOrd="9" destOrd="0" presId="urn:microsoft.com/office/officeart/2005/8/layout/target3"/>
    <dgm:cxn modelId="{EF1F263E-1012-42EE-9F2B-4F327B2048A4}" type="presParOf" srcId="{F09FCDAA-A0A0-45B9-87AB-00FFA3EB4404}" destId="{5845CA98-9DCB-4D82-9702-B702FA5A71D0}" srcOrd="10" destOrd="0" presId="urn:microsoft.com/office/officeart/2005/8/layout/target3"/>
    <dgm:cxn modelId="{E531B302-C515-4297-9415-720AD73D9A38}" type="presParOf" srcId="{F09FCDAA-A0A0-45B9-87AB-00FFA3EB4404}" destId="{DDF40244-0B54-444E-AE27-D2E210C4E14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EA4BADB-1B98-454D-A34E-218C94F6D86F}" type="doc">
      <dgm:prSet loTypeId="urn:microsoft.com/office/officeart/2005/8/layout/vList5" loCatId="list" qsTypeId="urn:microsoft.com/office/officeart/2005/8/quickstyle/simple5" qsCatId="simple" csTypeId="urn:microsoft.com/office/officeart/2005/8/colors/colorful1#4" csCatId="colorful" phldr="1"/>
      <dgm:spPr/>
      <dgm:t>
        <a:bodyPr/>
        <a:lstStyle/>
        <a:p>
          <a:pPr latinLnBrk="1"/>
          <a:endParaRPr lang="ko-KR" altLang="en-US"/>
        </a:p>
      </dgm:t>
    </dgm:pt>
    <dgm:pt modelId="{896E3F5E-5783-47E8-B376-BD0FE45F1D8D}">
      <dgm:prSet phldrT="[텍스트]" custT="1"/>
      <dgm:spPr/>
      <dgm:t>
        <a:bodyPr/>
        <a:lstStyle/>
        <a:p>
          <a:pPr latinLnBrk="0"/>
          <a:r>
            <a:rPr lang="ko-KR" altLang="en-US" sz="2000" dirty="0" smtClean="0"/>
            <a:t>교육</a:t>
          </a:r>
          <a:endParaRPr lang="ko-KR" altLang="en-US" sz="2000" dirty="0"/>
        </a:p>
      </dgm:t>
    </dgm:pt>
    <dgm:pt modelId="{DF791103-93C2-461C-ABD6-293664A33BBF}" type="parTrans" cxnId="{17C33041-27A4-4070-8B5E-92049AF5D67F}">
      <dgm:prSet/>
      <dgm:spPr/>
      <dgm:t>
        <a:bodyPr/>
        <a:lstStyle/>
        <a:p>
          <a:pPr latinLnBrk="0"/>
          <a:endParaRPr lang="ko-KR" altLang="en-US"/>
        </a:p>
      </dgm:t>
    </dgm:pt>
    <dgm:pt modelId="{9F30C1C6-38F1-4B09-A27B-FBA6A1126B5A}" type="sibTrans" cxnId="{17C33041-27A4-4070-8B5E-92049AF5D67F}">
      <dgm:prSet/>
      <dgm:spPr/>
      <dgm:t>
        <a:bodyPr/>
        <a:lstStyle/>
        <a:p>
          <a:pPr latinLnBrk="0"/>
          <a:endParaRPr lang="ko-KR" altLang="en-US"/>
        </a:p>
      </dgm:t>
    </dgm:pt>
    <dgm:pt modelId="{3263DE71-AF11-4F07-B462-6819155FC9C7}">
      <dgm:prSet phldrT="[텍스트]" custT="1"/>
      <dgm:spPr/>
      <dgm:t>
        <a:bodyPr/>
        <a:lstStyle/>
        <a:p>
          <a:pPr latinLnBrk="0"/>
          <a:r>
            <a:rPr lang="ko-KR" altLang="en-US" sz="1600" dirty="0" smtClean="0">
              <a:latin typeface="+mn-ea"/>
              <a:ea typeface="+mn-ea"/>
            </a:rPr>
            <a:t>노동개악 내용을 모르면 </a:t>
          </a:r>
          <a:r>
            <a:rPr lang="ko-KR" altLang="en-US" sz="1600" dirty="0" smtClean="0">
              <a:latin typeface="+mn-ea"/>
              <a:ea typeface="+mn-ea"/>
            </a:rPr>
            <a:t>간첩</a:t>
          </a:r>
          <a:r>
            <a:rPr lang="en-US" altLang="ko-KR" sz="1600" dirty="0" smtClean="0">
              <a:latin typeface="+mn-ea"/>
              <a:ea typeface="+mn-ea"/>
            </a:rPr>
            <a:t> </a:t>
          </a:r>
          <a:endParaRPr lang="ko-KR" altLang="en-US" sz="1600" dirty="0">
            <a:latin typeface="+mn-ea"/>
            <a:ea typeface="+mn-ea"/>
          </a:endParaRPr>
        </a:p>
      </dgm:t>
    </dgm:pt>
    <dgm:pt modelId="{5D1BE3C1-1E4B-43F1-ACB6-6A1CFB08E6F7}" type="parTrans" cxnId="{E795D6B9-0D3B-497E-9CFE-7C52A4CCF6EA}">
      <dgm:prSet/>
      <dgm:spPr/>
      <dgm:t>
        <a:bodyPr/>
        <a:lstStyle/>
        <a:p>
          <a:pPr latinLnBrk="0"/>
          <a:endParaRPr lang="ko-KR" altLang="en-US"/>
        </a:p>
      </dgm:t>
    </dgm:pt>
    <dgm:pt modelId="{C46C6B8E-1C9C-4056-A3A1-DA3D2EFF2878}" type="sibTrans" cxnId="{E795D6B9-0D3B-497E-9CFE-7C52A4CCF6EA}">
      <dgm:prSet/>
      <dgm:spPr/>
      <dgm:t>
        <a:bodyPr/>
        <a:lstStyle/>
        <a:p>
          <a:pPr latinLnBrk="0"/>
          <a:endParaRPr lang="ko-KR" altLang="en-US"/>
        </a:p>
      </dgm:t>
    </dgm:pt>
    <dgm:pt modelId="{F4B6650E-A109-4D6A-A280-79C6D0958C24}">
      <dgm:prSet phldrT="[텍스트]" custT="1"/>
      <dgm:spPr/>
      <dgm:t>
        <a:bodyPr/>
        <a:lstStyle/>
        <a:p>
          <a:pPr latinLnBrk="0"/>
          <a:r>
            <a:rPr lang="ko-KR" altLang="en-US" sz="2000" dirty="0" smtClean="0"/>
            <a:t>선전</a:t>
          </a:r>
          <a:endParaRPr lang="ko-KR" altLang="en-US" sz="2000" dirty="0"/>
        </a:p>
      </dgm:t>
    </dgm:pt>
    <dgm:pt modelId="{3217F41D-F38A-4604-A071-3734D5F4ECCA}" type="parTrans" cxnId="{AE5328D9-281F-4A39-AA1D-EF897D3B8B69}">
      <dgm:prSet/>
      <dgm:spPr/>
      <dgm:t>
        <a:bodyPr/>
        <a:lstStyle/>
        <a:p>
          <a:pPr latinLnBrk="0"/>
          <a:endParaRPr lang="ko-KR" altLang="en-US"/>
        </a:p>
      </dgm:t>
    </dgm:pt>
    <dgm:pt modelId="{FE9D3307-793F-4F93-8E4F-EEFB581FAB37}" type="sibTrans" cxnId="{AE5328D9-281F-4A39-AA1D-EF897D3B8B69}">
      <dgm:prSet/>
      <dgm:spPr/>
      <dgm:t>
        <a:bodyPr/>
        <a:lstStyle/>
        <a:p>
          <a:pPr latinLnBrk="0"/>
          <a:endParaRPr lang="ko-KR" altLang="en-US"/>
        </a:p>
      </dgm:t>
    </dgm:pt>
    <dgm:pt modelId="{CC43A2E8-687B-4AD7-B2C0-6C7BBC368B16}">
      <dgm:prSet phldrT="[텍스트]" custT="1"/>
      <dgm:spPr/>
      <dgm:t>
        <a:bodyPr/>
        <a:lstStyle/>
        <a:p>
          <a:pPr latinLnBrk="0"/>
          <a:r>
            <a:rPr lang="ko-KR" altLang="en-US" sz="1600" dirty="0" smtClean="0">
              <a:latin typeface="+mn-ea"/>
              <a:ea typeface="+mn-ea"/>
            </a:rPr>
            <a:t>그만해라</a:t>
          </a:r>
          <a:r>
            <a:rPr lang="en-US" altLang="ko-KR" sz="1600" dirty="0" smtClean="0">
              <a:latin typeface="+mn-ea"/>
              <a:ea typeface="+mn-ea"/>
            </a:rPr>
            <a:t>! </a:t>
          </a:r>
          <a:r>
            <a:rPr lang="ko-KR" altLang="en-US" sz="1600" dirty="0" smtClean="0">
              <a:latin typeface="+mn-ea"/>
              <a:ea typeface="+mn-ea"/>
            </a:rPr>
            <a:t>지겹다</a:t>
          </a:r>
          <a:r>
            <a:rPr lang="en-US" altLang="ko-KR" sz="1600" dirty="0" smtClean="0">
              <a:latin typeface="+mn-ea"/>
              <a:ea typeface="+mn-ea"/>
            </a:rPr>
            <a:t>!</a:t>
          </a:r>
          <a:endParaRPr lang="ko-KR" altLang="en-US" sz="1600" dirty="0">
            <a:latin typeface="+mn-ea"/>
            <a:ea typeface="+mn-ea"/>
          </a:endParaRPr>
        </a:p>
      </dgm:t>
    </dgm:pt>
    <dgm:pt modelId="{BFC18BED-6E89-4FA0-BC5D-33DB1B275ABA}" type="parTrans" cxnId="{6262BFAF-F952-4071-8FD2-87D4A5BB05C4}">
      <dgm:prSet/>
      <dgm:spPr/>
      <dgm:t>
        <a:bodyPr/>
        <a:lstStyle/>
        <a:p>
          <a:pPr latinLnBrk="0"/>
          <a:endParaRPr lang="ko-KR" altLang="en-US"/>
        </a:p>
      </dgm:t>
    </dgm:pt>
    <dgm:pt modelId="{E44961A8-5275-4A52-9F56-C45B5C7C9001}" type="sibTrans" cxnId="{6262BFAF-F952-4071-8FD2-87D4A5BB05C4}">
      <dgm:prSet/>
      <dgm:spPr/>
      <dgm:t>
        <a:bodyPr/>
        <a:lstStyle/>
        <a:p>
          <a:pPr latinLnBrk="0"/>
          <a:endParaRPr lang="ko-KR" altLang="en-US"/>
        </a:p>
      </dgm:t>
    </dgm:pt>
    <dgm:pt modelId="{696D089D-B5C8-4915-895A-D4598EC37CED}">
      <dgm:prSet phldrT="[텍스트]" custT="1"/>
      <dgm:spPr/>
      <dgm:t>
        <a:bodyPr/>
        <a:lstStyle/>
        <a:p>
          <a:pPr latinLnBrk="0"/>
          <a:r>
            <a:rPr lang="ko-KR" altLang="en-US" sz="2000" dirty="0" smtClean="0"/>
            <a:t>실천</a:t>
          </a:r>
          <a:endParaRPr lang="ko-KR" altLang="en-US" sz="2000" dirty="0"/>
        </a:p>
      </dgm:t>
    </dgm:pt>
    <dgm:pt modelId="{582A3DBA-71E3-4ED8-A12D-759F5325D2A9}" type="parTrans" cxnId="{0BE2B8D6-4F4C-4D84-8F2D-314C5904A3ED}">
      <dgm:prSet/>
      <dgm:spPr/>
      <dgm:t>
        <a:bodyPr/>
        <a:lstStyle/>
        <a:p>
          <a:pPr latinLnBrk="0"/>
          <a:endParaRPr lang="ko-KR" altLang="en-US"/>
        </a:p>
      </dgm:t>
    </dgm:pt>
    <dgm:pt modelId="{48E29BD5-2A12-4587-8664-ECEB09B55A79}" type="sibTrans" cxnId="{0BE2B8D6-4F4C-4D84-8F2D-314C5904A3ED}">
      <dgm:prSet/>
      <dgm:spPr/>
      <dgm:t>
        <a:bodyPr/>
        <a:lstStyle/>
        <a:p>
          <a:pPr latinLnBrk="0"/>
          <a:endParaRPr lang="ko-KR" altLang="en-US"/>
        </a:p>
      </dgm:t>
    </dgm:pt>
    <dgm:pt modelId="{60FC7D8A-3A7B-428C-AAA3-B6A997FF6205}">
      <dgm:prSet phldrT="[텍스트]" custT="1"/>
      <dgm:spPr/>
      <dgm:t>
        <a:bodyPr/>
        <a:lstStyle/>
        <a:p>
          <a:pPr latinLnBrk="0"/>
          <a:r>
            <a:rPr lang="ko-KR" altLang="en-US" sz="1600" dirty="0" smtClean="0">
              <a:latin typeface="+mn-ea"/>
              <a:ea typeface="+mn-ea"/>
            </a:rPr>
            <a:t>지역선봉대 중심으로 일상적 현장실천</a:t>
          </a:r>
          <a:endParaRPr lang="ko-KR" altLang="en-US" sz="1600" dirty="0">
            <a:latin typeface="+mn-ea"/>
            <a:ea typeface="+mn-ea"/>
          </a:endParaRPr>
        </a:p>
      </dgm:t>
    </dgm:pt>
    <dgm:pt modelId="{E545DD35-67CC-40F5-80FC-EEB0684F186F}" type="parTrans" cxnId="{84BD708D-B70A-4DAE-8671-7BAD9702DE3C}">
      <dgm:prSet/>
      <dgm:spPr/>
      <dgm:t>
        <a:bodyPr/>
        <a:lstStyle/>
        <a:p>
          <a:pPr latinLnBrk="0"/>
          <a:endParaRPr lang="ko-KR" altLang="en-US"/>
        </a:p>
      </dgm:t>
    </dgm:pt>
    <dgm:pt modelId="{74D5A239-FD33-4BBE-A95B-22183B27BE05}" type="sibTrans" cxnId="{84BD708D-B70A-4DAE-8671-7BAD9702DE3C}">
      <dgm:prSet/>
      <dgm:spPr/>
      <dgm:t>
        <a:bodyPr/>
        <a:lstStyle/>
        <a:p>
          <a:pPr latinLnBrk="0"/>
          <a:endParaRPr lang="ko-KR" altLang="en-US"/>
        </a:p>
      </dgm:t>
    </dgm:pt>
    <dgm:pt modelId="{FFE0F8EB-9908-40CA-9A8A-55024F3673DF}">
      <dgm:prSet phldrT="[텍스트]" custT="1"/>
      <dgm:spPr/>
      <dgm:t>
        <a:bodyPr/>
        <a:lstStyle/>
        <a:p>
          <a:pPr latinLnBrk="0"/>
          <a:r>
            <a:rPr lang="ko-KR" altLang="en-US" sz="2000" dirty="0" smtClean="0"/>
            <a:t>조직</a:t>
          </a:r>
          <a:endParaRPr lang="ko-KR" altLang="en-US" sz="2000" dirty="0"/>
        </a:p>
      </dgm:t>
    </dgm:pt>
    <dgm:pt modelId="{22BD9F08-B8A4-4175-8C82-BF02F3524DA0}" type="parTrans" cxnId="{8417BCAE-466D-4379-91D0-F5CBCADE771D}">
      <dgm:prSet/>
      <dgm:spPr/>
      <dgm:t>
        <a:bodyPr/>
        <a:lstStyle/>
        <a:p>
          <a:pPr latinLnBrk="0"/>
          <a:endParaRPr lang="ko-KR" altLang="en-US"/>
        </a:p>
      </dgm:t>
    </dgm:pt>
    <dgm:pt modelId="{519D5967-258E-4E4E-B8A6-F9044E0FF092}" type="sibTrans" cxnId="{8417BCAE-466D-4379-91D0-F5CBCADE771D}">
      <dgm:prSet/>
      <dgm:spPr/>
      <dgm:t>
        <a:bodyPr/>
        <a:lstStyle/>
        <a:p>
          <a:pPr latinLnBrk="0"/>
          <a:endParaRPr lang="ko-KR" altLang="en-US"/>
        </a:p>
      </dgm:t>
    </dgm:pt>
    <dgm:pt modelId="{EF656ADD-28BE-4BBE-BE05-91318592E6E2}">
      <dgm:prSet phldrT="[텍스트]" custT="1"/>
      <dgm:spPr/>
      <dgm:t>
        <a:bodyPr/>
        <a:lstStyle/>
        <a:p>
          <a:pPr latinLnBrk="0"/>
          <a:r>
            <a:rPr lang="en-US" altLang="ko-KR" sz="1600" dirty="0" smtClean="0">
              <a:latin typeface="+mn-ea"/>
              <a:ea typeface="+mn-ea"/>
            </a:rPr>
            <a:t>10</a:t>
          </a:r>
          <a:r>
            <a:rPr lang="ko-KR" altLang="en-US" sz="1600" dirty="0" smtClean="0">
              <a:latin typeface="+mn-ea"/>
              <a:ea typeface="+mn-ea"/>
            </a:rPr>
            <a:t>만 총궐기와 총파업</a:t>
          </a:r>
          <a:r>
            <a:rPr lang="en-US" altLang="ko-KR" sz="1600" dirty="0" smtClean="0">
              <a:latin typeface="+mn-ea"/>
              <a:ea typeface="+mn-ea"/>
            </a:rPr>
            <a:t>,</a:t>
          </a:r>
          <a:r>
            <a:rPr lang="ko-KR" altLang="en-US" sz="1600" dirty="0" smtClean="0">
              <a:latin typeface="+mn-ea"/>
              <a:ea typeface="+mn-ea"/>
            </a:rPr>
            <a:t> 철저한 사전 조직화</a:t>
          </a:r>
          <a:endParaRPr lang="ko-KR" altLang="en-US" sz="1600" dirty="0">
            <a:latin typeface="+mn-ea"/>
            <a:ea typeface="+mn-ea"/>
          </a:endParaRPr>
        </a:p>
      </dgm:t>
    </dgm:pt>
    <dgm:pt modelId="{E8ECA835-E54F-434F-BE1B-FA71D091A445}" type="parTrans" cxnId="{ECCAB902-1A1D-4372-B3FC-652FFD07F6BF}">
      <dgm:prSet/>
      <dgm:spPr/>
      <dgm:t>
        <a:bodyPr/>
        <a:lstStyle/>
        <a:p>
          <a:pPr latinLnBrk="0"/>
          <a:endParaRPr lang="ko-KR" altLang="en-US"/>
        </a:p>
      </dgm:t>
    </dgm:pt>
    <dgm:pt modelId="{BE1D4577-E311-41EE-8741-6E7D8607DD8D}" type="sibTrans" cxnId="{ECCAB902-1A1D-4372-B3FC-652FFD07F6BF}">
      <dgm:prSet/>
      <dgm:spPr/>
      <dgm:t>
        <a:bodyPr/>
        <a:lstStyle/>
        <a:p>
          <a:pPr latinLnBrk="0"/>
          <a:endParaRPr lang="ko-KR" altLang="en-US"/>
        </a:p>
      </dgm:t>
    </dgm:pt>
    <dgm:pt modelId="{585F3C15-493A-48FF-B3EC-DE744EBA0852}">
      <dgm:prSet phldrT="[텍스트]" custT="1"/>
      <dgm:spPr/>
      <dgm:t>
        <a:bodyPr/>
        <a:lstStyle/>
        <a:p>
          <a:pPr latinLnBrk="0"/>
          <a:r>
            <a:rPr lang="ko-KR" altLang="en-US" sz="2000" dirty="0" smtClean="0"/>
            <a:t>결의</a:t>
          </a:r>
          <a:endParaRPr lang="ko-KR" altLang="en-US" sz="2000" dirty="0"/>
        </a:p>
      </dgm:t>
    </dgm:pt>
    <dgm:pt modelId="{DED55FC0-397F-4EDA-AD8C-F09915A11997}" type="parTrans" cxnId="{4199C0CC-7C9D-4966-A577-3BC932CEBD9D}">
      <dgm:prSet/>
      <dgm:spPr/>
      <dgm:t>
        <a:bodyPr/>
        <a:lstStyle/>
        <a:p>
          <a:pPr latinLnBrk="0"/>
          <a:endParaRPr lang="ko-KR" altLang="en-US"/>
        </a:p>
      </dgm:t>
    </dgm:pt>
    <dgm:pt modelId="{D52E48E2-73AC-4EF0-9BB9-83D6BAC0954D}" type="sibTrans" cxnId="{4199C0CC-7C9D-4966-A577-3BC932CEBD9D}">
      <dgm:prSet/>
      <dgm:spPr/>
      <dgm:t>
        <a:bodyPr/>
        <a:lstStyle/>
        <a:p>
          <a:pPr latinLnBrk="0"/>
          <a:endParaRPr lang="ko-KR" altLang="en-US"/>
        </a:p>
      </dgm:t>
    </dgm:pt>
    <dgm:pt modelId="{28CF6377-A592-49AA-9301-D9E3FAE23E45}">
      <dgm:prSet phldrT="[텍스트]" custT="1"/>
      <dgm:spPr/>
      <dgm:t>
        <a:bodyPr/>
        <a:lstStyle/>
        <a:p>
          <a:pPr latinLnBrk="0"/>
          <a:r>
            <a:rPr lang="en-US" altLang="ko-KR" sz="1600" dirty="0" smtClean="0">
              <a:latin typeface="+mn-ea"/>
              <a:ea typeface="+mn-ea"/>
            </a:rPr>
            <a:t>9</a:t>
          </a:r>
          <a:r>
            <a:rPr lang="ko-KR" altLang="en-US" sz="1600" dirty="0" smtClean="0">
              <a:latin typeface="+mn-ea"/>
              <a:ea typeface="+mn-ea"/>
            </a:rPr>
            <a:t>월 총파업</a:t>
          </a:r>
          <a:r>
            <a:rPr lang="en-US" altLang="ko-KR" sz="1600" dirty="0" smtClean="0">
              <a:latin typeface="+mn-ea"/>
              <a:ea typeface="+mn-ea"/>
            </a:rPr>
            <a:t>, </a:t>
          </a:r>
          <a:r>
            <a:rPr lang="ko-KR" altLang="en-US" sz="1600" dirty="0" smtClean="0">
              <a:latin typeface="+mn-ea"/>
              <a:ea typeface="+mn-ea"/>
            </a:rPr>
            <a:t>민중총궐기</a:t>
          </a:r>
          <a:r>
            <a:rPr lang="en-US" altLang="ko-KR" sz="1600" dirty="0" smtClean="0">
              <a:latin typeface="+mn-ea"/>
              <a:ea typeface="+mn-ea"/>
            </a:rPr>
            <a:t>, 11-12</a:t>
          </a:r>
          <a:r>
            <a:rPr lang="ko-KR" altLang="en-US" sz="1600" dirty="0" smtClean="0">
              <a:latin typeface="+mn-ea"/>
              <a:ea typeface="+mn-ea"/>
            </a:rPr>
            <a:t>월 총파업</a:t>
          </a:r>
          <a:endParaRPr lang="ko-KR" altLang="en-US" sz="1600" dirty="0">
            <a:latin typeface="+mn-ea"/>
            <a:ea typeface="+mn-ea"/>
          </a:endParaRPr>
        </a:p>
      </dgm:t>
    </dgm:pt>
    <dgm:pt modelId="{6D1DB198-D2AB-448A-823A-28EA4DF0B440}" type="parTrans" cxnId="{A5A45F3A-7D73-450E-97DB-D022491B1F2A}">
      <dgm:prSet/>
      <dgm:spPr/>
      <dgm:t>
        <a:bodyPr/>
        <a:lstStyle/>
        <a:p>
          <a:pPr latinLnBrk="0"/>
          <a:endParaRPr lang="ko-KR" altLang="en-US"/>
        </a:p>
      </dgm:t>
    </dgm:pt>
    <dgm:pt modelId="{DBCC89C7-DAFB-42A5-805D-A114BBAEAA84}" type="sibTrans" cxnId="{A5A45F3A-7D73-450E-97DB-D022491B1F2A}">
      <dgm:prSet/>
      <dgm:spPr/>
      <dgm:t>
        <a:bodyPr/>
        <a:lstStyle/>
        <a:p>
          <a:pPr latinLnBrk="0"/>
          <a:endParaRPr lang="ko-KR" altLang="en-US"/>
        </a:p>
      </dgm:t>
    </dgm:pt>
    <dgm:pt modelId="{0C1CD7B2-FCDF-4025-9CCF-6CE2F44C3B1C}" type="pres">
      <dgm:prSet presAssocID="{4EA4BADB-1B98-454D-A34E-218C94F6D8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9CE6E67-69FA-4146-99ED-D3A41153575D}" type="pres">
      <dgm:prSet presAssocID="{896E3F5E-5783-47E8-B376-BD0FE45F1D8D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E1EF443E-D5EB-41B3-9DAC-63444B3B8565}" type="pres">
      <dgm:prSet presAssocID="{896E3F5E-5783-47E8-B376-BD0FE45F1D8D}" presName="parentText" presStyleLbl="node1" presStyleIdx="0" presStyleCnt="5" custFlipHor="0" custScaleX="85187" custScaleY="78656" custLinFactNeighborX="2964">
        <dgm:presLayoutVars>
          <dgm:chMax val="1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CB0C6B02-5C37-4D2A-8880-4C61504622F9}" type="pres">
      <dgm:prSet presAssocID="{896E3F5E-5783-47E8-B376-BD0FE45F1D8D}" presName="descendantText" presStyleLbl="alignAccFollowNode1" presStyleIdx="0" presStyleCnt="5" custScaleX="133076" custScaleY="7988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22481F51-2E1F-4E16-936A-6EED49DCD554}" type="pres">
      <dgm:prSet presAssocID="{9F30C1C6-38F1-4B09-A27B-FBA6A1126B5A}" presName="sp" presStyleCnt="0"/>
      <dgm:spPr/>
      <dgm:t>
        <a:bodyPr/>
        <a:lstStyle/>
        <a:p>
          <a:pPr latinLnBrk="1"/>
          <a:endParaRPr lang="ko-KR" altLang="en-US"/>
        </a:p>
      </dgm:t>
    </dgm:pt>
    <dgm:pt modelId="{DD0212DD-2B42-4676-95A0-B3D43E36E15F}" type="pres">
      <dgm:prSet presAssocID="{F4B6650E-A109-4D6A-A280-79C6D0958C24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CB2CD6F5-2E90-4CE4-8831-64E6885D54F0}" type="pres">
      <dgm:prSet presAssocID="{F4B6650E-A109-4D6A-A280-79C6D0958C24}" presName="parentText" presStyleLbl="node1" presStyleIdx="1" presStyleCnt="5" custScaleX="85187" custScaleY="78656" custLinFactNeighborX="2964">
        <dgm:presLayoutVars>
          <dgm:chMax val="1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83B1FEFB-3EE4-4F67-AFE4-167E62FD760E}" type="pres">
      <dgm:prSet presAssocID="{F4B6650E-A109-4D6A-A280-79C6D0958C24}" presName="descendantText" presStyleLbl="alignAccFollowNode1" presStyleIdx="1" presStyleCnt="5" custScaleX="133076" custScaleY="7988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9FB6D864-D1EA-47EF-B37D-2345C23A34AE}" type="pres">
      <dgm:prSet presAssocID="{FE9D3307-793F-4F93-8E4F-EEFB581FAB37}" presName="sp" presStyleCnt="0"/>
      <dgm:spPr/>
      <dgm:t>
        <a:bodyPr/>
        <a:lstStyle/>
        <a:p>
          <a:pPr latinLnBrk="1"/>
          <a:endParaRPr lang="ko-KR" altLang="en-US"/>
        </a:p>
      </dgm:t>
    </dgm:pt>
    <dgm:pt modelId="{BFF99C39-63E0-4342-A08C-97A4E9D8905C}" type="pres">
      <dgm:prSet presAssocID="{696D089D-B5C8-4915-895A-D4598EC37CED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59A9A8B2-1E87-40B4-8433-2663B08C8BAD}" type="pres">
      <dgm:prSet presAssocID="{696D089D-B5C8-4915-895A-D4598EC37CED}" presName="parentText" presStyleLbl="node1" presStyleIdx="2" presStyleCnt="5" custScaleX="85187" custScaleY="78656" custLinFactNeighborX="2964">
        <dgm:presLayoutVars>
          <dgm:chMax val="1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7F68FCE8-184F-4FC2-864E-E568B79E98DD}" type="pres">
      <dgm:prSet presAssocID="{696D089D-B5C8-4915-895A-D4598EC37CED}" presName="descendantText" presStyleLbl="alignAccFollowNode1" presStyleIdx="2" presStyleCnt="5" custScaleX="133076" custScaleY="7988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1934A6E5-9BFC-4AC0-A5EF-6084755842CB}" type="pres">
      <dgm:prSet presAssocID="{48E29BD5-2A12-4587-8664-ECEB09B55A79}" presName="sp" presStyleCnt="0"/>
      <dgm:spPr/>
      <dgm:t>
        <a:bodyPr/>
        <a:lstStyle/>
        <a:p>
          <a:pPr latinLnBrk="1"/>
          <a:endParaRPr lang="ko-KR" altLang="en-US"/>
        </a:p>
      </dgm:t>
    </dgm:pt>
    <dgm:pt modelId="{9474C0A1-DC16-48A3-B951-94E80AB82A8E}" type="pres">
      <dgm:prSet presAssocID="{FFE0F8EB-9908-40CA-9A8A-55024F3673DF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E737E841-73F1-47CC-A6F3-A56AB2D1A803}" type="pres">
      <dgm:prSet presAssocID="{FFE0F8EB-9908-40CA-9A8A-55024F3673DF}" presName="parentText" presStyleLbl="node1" presStyleIdx="3" presStyleCnt="5" custScaleX="85187" custScaleY="78656" custLinFactNeighborX="2964">
        <dgm:presLayoutVars>
          <dgm:chMax val="1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D79C6B02-1D2B-4059-8362-15537CB9FFD6}" type="pres">
      <dgm:prSet presAssocID="{FFE0F8EB-9908-40CA-9A8A-55024F3673DF}" presName="descendantText" presStyleLbl="alignAccFollowNode1" presStyleIdx="3" presStyleCnt="5" custScaleX="133076" custScaleY="7988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83695D5A-C5E5-4D84-A7CE-FC29FAAE053F}" type="pres">
      <dgm:prSet presAssocID="{519D5967-258E-4E4E-B8A6-F9044E0FF092}" presName="sp" presStyleCnt="0"/>
      <dgm:spPr/>
      <dgm:t>
        <a:bodyPr/>
        <a:lstStyle/>
        <a:p>
          <a:pPr latinLnBrk="1"/>
          <a:endParaRPr lang="ko-KR" altLang="en-US"/>
        </a:p>
      </dgm:t>
    </dgm:pt>
    <dgm:pt modelId="{E3BCBAF2-FADF-4656-B2EB-77B8432C6676}" type="pres">
      <dgm:prSet presAssocID="{585F3C15-493A-48FF-B3EC-DE744EBA0852}" presName="linNode" presStyleCnt="0"/>
      <dgm:spPr/>
      <dgm:t>
        <a:bodyPr/>
        <a:lstStyle/>
        <a:p>
          <a:pPr latinLnBrk="1"/>
          <a:endParaRPr lang="ko-KR" altLang="en-US"/>
        </a:p>
      </dgm:t>
    </dgm:pt>
    <dgm:pt modelId="{5CF7B256-F4EF-48C8-9A70-34B9CD2DEC38}" type="pres">
      <dgm:prSet presAssocID="{585F3C15-493A-48FF-B3EC-DE744EBA0852}" presName="parentText" presStyleLbl="node1" presStyleIdx="4" presStyleCnt="5" custScaleX="85187" custScaleY="78656" custLinFactNeighborX="2964">
        <dgm:presLayoutVars>
          <dgm:chMax val="1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CCC554B5-F16F-40F8-8721-09B9F426B9C0}" type="pres">
      <dgm:prSet presAssocID="{585F3C15-493A-48FF-B3EC-DE744EBA0852}" presName="descendantText" presStyleLbl="alignAccFollowNode1" presStyleIdx="4" presStyleCnt="5" custScaleX="133076" custScaleY="7988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latinLnBrk="1"/>
          <a:endParaRPr lang="ko-KR" altLang="en-US"/>
        </a:p>
      </dgm:t>
    </dgm:pt>
  </dgm:ptLst>
  <dgm:cxnLst>
    <dgm:cxn modelId="{6262BFAF-F952-4071-8FD2-87D4A5BB05C4}" srcId="{F4B6650E-A109-4D6A-A280-79C6D0958C24}" destId="{CC43A2E8-687B-4AD7-B2C0-6C7BBC368B16}" srcOrd="0" destOrd="0" parTransId="{BFC18BED-6E89-4FA0-BC5D-33DB1B275ABA}" sibTransId="{E44961A8-5275-4A52-9F56-C45B5C7C9001}"/>
    <dgm:cxn modelId="{39301F9E-C916-4CD0-9F81-58D1C0FB6AF5}" type="presOf" srcId="{EF656ADD-28BE-4BBE-BE05-91318592E6E2}" destId="{D79C6B02-1D2B-4059-8362-15537CB9FFD6}" srcOrd="0" destOrd="0" presId="urn:microsoft.com/office/officeart/2005/8/layout/vList5"/>
    <dgm:cxn modelId="{84BD708D-B70A-4DAE-8671-7BAD9702DE3C}" srcId="{696D089D-B5C8-4915-895A-D4598EC37CED}" destId="{60FC7D8A-3A7B-428C-AAA3-B6A997FF6205}" srcOrd="0" destOrd="0" parTransId="{E545DD35-67CC-40F5-80FC-EEB0684F186F}" sibTransId="{74D5A239-FD33-4BBE-A95B-22183B27BE05}"/>
    <dgm:cxn modelId="{A1A88D56-80A4-4F0C-9D25-E5D0AD982F05}" type="presOf" srcId="{FFE0F8EB-9908-40CA-9A8A-55024F3673DF}" destId="{E737E841-73F1-47CC-A6F3-A56AB2D1A803}" srcOrd="0" destOrd="0" presId="urn:microsoft.com/office/officeart/2005/8/layout/vList5"/>
    <dgm:cxn modelId="{17C33041-27A4-4070-8B5E-92049AF5D67F}" srcId="{4EA4BADB-1B98-454D-A34E-218C94F6D86F}" destId="{896E3F5E-5783-47E8-B376-BD0FE45F1D8D}" srcOrd="0" destOrd="0" parTransId="{DF791103-93C2-461C-ABD6-293664A33BBF}" sibTransId="{9F30C1C6-38F1-4B09-A27B-FBA6A1126B5A}"/>
    <dgm:cxn modelId="{334F935F-CE39-4412-AF8E-933CAA84E4FD}" type="presOf" srcId="{F4B6650E-A109-4D6A-A280-79C6D0958C24}" destId="{CB2CD6F5-2E90-4CE4-8831-64E6885D54F0}" srcOrd="0" destOrd="0" presId="urn:microsoft.com/office/officeart/2005/8/layout/vList5"/>
    <dgm:cxn modelId="{E795D6B9-0D3B-497E-9CFE-7C52A4CCF6EA}" srcId="{896E3F5E-5783-47E8-B376-BD0FE45F1D8D}" destId="{3263DE71-AF11-4F07-B462-6819155FC9C7}" srcOrd="0" destOrd="0" parTransId="{5D1BE3C1-1E4B-43F1-ACB6-6A1CFB08E6F7}" sibTransId="{C46C6B8E-1C9C-4056-A3A1-DA3D2EFF2878}"/>
    <dgm:cxn modelId="{ECCAB902-1A1D-4372-B3FC-652FFD07F6BF}" srcId="{FFE0F8EB-9908-40CA-9A8A-55024F3673DF}" destId="{EF656ADD-28BE-4BBE-BE05-91318592E6E2}" srcOrd="0" destOrd="0" parTransId="{E8ECA835-E54F-434F-BE1B-FA71D091A445}" sibTransId="{BE1D4577-E311-41EE-8741-6E7D8607DD8D}"/>
    <dgm:cxn modelId="{0BE2B8D6-4F4C-4D84-8F2D-314C5904A3ED}" srcId="{4EA4BADB-1B98-454D-A34E-218C94F6D86F}" destId="{696D089D-B5C8-4915-895A-D4598EC37CED}" srcOrd="2" destOrd="0" parTransId="{582A3DBA-71E3-4ED8-A12D-759F5325D2A9}" sibTransId="{48E29BD5-2A12-4587-8664-ECEB09B55A79}"/>
    <dgm:cxn modelId="{BD13C14F-265E-487B-8897-19AD10E97B25}" type="presOf" srcId="{4EA4BADB-1B98-454D-A34E-218C94F6D86F}" destId="{0C1CD7B2-FCDF-4025-9CCF-6CE2F44C3B1C}" srcOrd="0" destOrd="0" presId="urn:microsoft.com/office/officeart/2005/8/layout/vList5"/>
    <dgm:cxn modelId="{0E1C4E85-B2EC-43BA-81EE-980839512A8B}" type="presOf" srcId="{28CF6377-A592-49AA-9301-D9E3FAE23E45}" destId="{CCC554B5-F16F-40F8-8721-09B9F426B9C0}" srcOrd="0" destOrd="0" presId="urn:microsoft.com/office/officeart/2005/8/layout/vList5"/>
    <dgm:cxn modelId="{A5A45F3A-7D73-450E-97DB-D022491B1F2A}" srcId="{585F3C15-493A-48FF-B3EC-DE744EBA0852}" destId="{28CF6377-A592-49AA-9301-D9E3FAE23E45}" srcOrd="0" destOrd="0" parTransId="{6D1DB198-D2AB-448A-823A-28EA4DF0B440}" sibTransId="{DBCC89C7-DAFB-42A5-805D-A114BBAEAA84}"/>
    <dgm:cxn modelId="{A093D393-BB66-4E23-993F-9220F12683FE}" type="presOf" srcId="{3263DE71-AF11-4F07-B462-6819155FC9C7}" destId="{CB0C6B02-5C37-4D2A-8880-4C61504622F9}" srcOrd="0" destOrd="0" presId="urn:microsoft.com/office/officeart/2005/8/layout/vList5"/>
    <dgm:cxn modelId="{AE5328D9-281F-4A39-AA1D-EF897D3B8B69}" srcId="{4EA4BADB-1B98-454D-A34E-218C94F6D86F}" destId="{F4B6650E-A109-4D6A-A280-79C6D0958C24}" srcOrd="1" destOrd="0" parTransId="{3217F41D-F38A-4604-A071-3734D5F4ECCA}" sibTransId="{FE9D3307-793F-4F93-8E4F-EEFB581FAB37}"/>
    <dgm:cxn modelId="{1836FEFE-2BA3-44B7-B63E-A455EB6BA4D4}" type="presOf" srcId="{896E3F5E-5783-47E8-B376-BD0FE45F1D8D}" destId="{E1EF443E-D5EB-41B3-9DAC-63444B3B8565}" srcOrd="0" destOrd="0" presId="urn:microsoft.com/office/officeart/2005/8/layout/vList5"/>
    <dgm:cxn modelId="{B96A3925-E196-4BEB-9A1C-0DD1FCF82DC6}" type="presOf" srcId="{696D089D-B5C8-4915-895A-D4598EC37CED}" destId="{59A9A8B2-1E87-40B4-8433-2663B08C8BAD}" srcOrd="0" destOrd="0" presId="urn:microsoft.com/office/officeart/2005/8/layout/vList5"/>
    <dgm:cxn modelId="{FD75E5EF-1437-417D-A43F-0FE13616055C}" type="presOf" srcId="{585F3C15-493A-48FF-B3EC-DE744EBA0852}" destId="{5CF7B256-F4EF-48C8-9A70-34B9CD2DEC38}" srcOrd="0" destOrd="0" presId="urn:microsoft.com/office/officeart/2005/8/layout/vList5"/>
    <dgm:cxn modelId="{3F249D3D-2499-425A-B06F-16AE441C161E}" type="presOf" srcId="{CC43A2E8-687B-4AD7-B2C0-6C7BBC368B16}" destId="{83B1FEFB-3EE4-4F67-AFE4-167E62FD760E}" srcOrd="0" destOrd="0" presId="urn:microsoft.com/office/officeart/2005/8/layout/vList5"/>
    <dgm:cxn modelId="{8417BCAE-466D-4379-91D0-F5CBCADE771D}" srcId="{4EA4BADB-1B98-454D-A34E-218C94F6D86F}" destId="{FFE0F8EB-9908-40CA-9A8A-55024F3673DF}" srcOrd="3" destOrd="0" parTransId="{22BD9F08-B8A4-4175-8C82-BF02F3524DA0}" sibTransId="{519D5967-258E-4E4E-B8A6-F9044E0FF092}"/>
    <dgm:cxn modelId="{4199C0CC-7C9D-4966-A577-3BC932CEBD9D}" srcId="{4EA4BADB-1B98-454D-A34E-218C94F6D86F}" destId="{585F3C15-493A-48FF-B3EC-DE744EBA0852}" srcOrd="4" destOrd="0" parTransId="{DED55FC0-397F-4EDA-AD8C-F09915A11997}" sibTransId="{D52E48E2-73AC-4EF0-9BB9-83D6BAC0954D}"/>
    <dgm:cxn modelId="{A29B0FE8-0F3D-4C94-BACE-6750FE0D91E5}" type="presOf" srcId="{60FC7D8A-3A7B-428C-AAA3-B6A997FF6205}" destId="{7F68FCE8-184F-4FC2-864E-E568B79E98DD}" srcOrd="0" destOrd="0" presId="urn:microsoft.com/office/officeart/2005/8/layout/vList5"/>
    <dgm:cxn modelId="{4465E2F8-BDDE-4DEA-90AF-A05E9A60D3AA}" type="presParOf" srcId="{0C1CD7B2-FCDF-4025-9CCF-6CE2F44C3B1C}" destId="{89CE6E67-69FA-4146-99ED-D3A41153575D}" srcOrd="0" destOrd="0" presId="urn:microsoft.com/office/officeart/2005/8/layout/vList5"/>
    <dgm:cxn modelId="{7E3DB91A-D7BF-451B-892B-C37034AE6CDD}" type="presParOf" srcId="{89CE6E67-69FA-4146-99ED-D3A41153575D}" destId="{E1EF443E-D5EB-41B3-9DAC-63444B3B8565}" srcOrd="0" destOrd="0" presId="urn:microsoft.com/office/officeart/2005/8/layout/vList5"/>
    <dgm:cxn modelId="{F1C3C6FA-351B-45BD-81E2-35502ED98E45}" type="presParOf" srcId="{89CE6E67-69FA-4146-99ED-D3A41153575D}" destId="{CB0C6B02-5C37-4D2A-8880-4C61504622F9}" srcOrd="1" destOrd="0" presId="urn:microsoft.com/office/officeart/2005/8/layout/vList5"/>
    <dgm:cxn modelId="{9462B76A-7264-497F-A705-45DBFDCC65A4}" type="presParOf" srcId="{0C1CD7B2-FCDF-4025-9CCF-6CE2F44C3B1C}" destId="{22481F51-2E1F-4E16-936A-6EED49DCD554}" srcOrd="1" destOrd="0" presId="urn:microsoft.com/office/officeart/2005/8/layout/vList5"/>
    <dgm:cxn modelId="{56D19677-00B0-425F-A0E0-F5CC604AF6AA}" type="presParOf" srcId="{0C1CD7B2-FCDF-4025-9CCF-6CE2F44C3B1C}" destId="{DD0212DD-2B42-4676-95A0-B3D43E36E15F}" srcOrd="2" destOrd="0" presId="urn:microsoft.com/office/officeart/2005/8/layout/vList5"/>
    <dgm:cxn modelId="{70DFCFCC-C096-45BC-B118-2E4A2C51B68A}" type="presParOf" srcId="{DD0212DD-2B42-4676-95A0-B3D43E36E15F}" destId="{CB2CD6F5-2E90-4CE4-8831-64E6885D54F0}" srcOrd="0" destOrd="0" presId="urn:microsoft.com/office/officeart/2005/8/layout/vList5"/>
    <dgm:cxn modelId="{DB3F57D0-63AD-46FA-9F83-680E65D3091A}" type="presParOf" srcId="{DD0212DD-2B42-4676-95A0-B3D43E36E15F}" destId="{83B1FEFB-3EE4-4F67-AFE4-167E62FD760E}" srcOrd="1" destOrd="0" presId="urn:microsoft.com/office/officeart/2005/8/layout/vList5"/>
    <dgm:cxn modelId="{BB6147B8-B9F4-45B1-9DBA-055634674A22}" type="presParOf" srcId="{0C1CD7B2-FCDF-4025-9CCF-6CE2F44C3B1C}" destId="{9FB6D864-D1EA-47EF-B37D-2345C23A34AE}" srcOrd="3" destOrd="0" presId="urn:microsoft.com/office/officeart/2005/8/layout/vList5"/>
    <dgm:cxn modelId="{D7F74733-09BA-43BE-8B05-E9140E41CE4B}" type="presParOf" srcId="{0C1CD7B2-FCDF-4025-9CCF-6CE2F44C3B1C}" destId="{BFF99C39-63E0-4342-A08C-97A4E9D8905C}" srcOrd="4" destOrd="0" presId="urn:microsoft.com/office/officeart/2005/8/layout/vList5"/>
    <dgm:cxn modelId="{7F24CEC8-39DE-49AF-8E7D-BD0FA025360E}" type="presParOf" srcId="{BFF99C39-63E0-4342-A08C-97A4E9D8905C}" destId="{59A9A8B2-1E87-40B4-8433-2663B08C8BAD}" srcOrd="0" destOrd="0" presId="urn:microsoft.com/office/officeart/2005/8/layout/vList5"/>
    <dgm:cxn modelId="{33585090-49C9-4B1A-A7FE-A7702729D7DA}" type="presParOf" srcId="{BFF99C39-63E0-4342-A08C-97A4E9D8905C}" destId="{7F68FCE8-184F-4FC2-864E-E568B79E98DD}" srcOrd="1" destOrd="0" presId="urn:microsoft.com/office/officeart/2005/8/layout/vList5"/>
    <dgm:cxn modelId="{7AF7EA97-9508-4B45-978B-D1A56F85D392}" type="presParOf" srcId="{0C1CD7B2-FCDF-4025-9CCF-6CE2F44C3B1C}" destId="{1934A6E5-9BFC-4AC0-A5EF-6084755842CB}" srcOrd="5" destOrd="0" presId="urn:microsoft.com/office/officeart/2005/8/layout/vList5"/>
    <dgm:cxn modelId="{3D42B88D-AB09-4DD7-A54B-FDACC0AA7C63}" type="presParOf" srcId="{0C1CD7B2-FCDF-4025-9CCF-6CE2F44C3B1C}" destId="{9474C0A1-DC16-48A3-B951-94E80AB82A8E}" srcOrd="6" destOrd="0" presId="urn:microsoft.com/office/officeart/2005/8/layout/vList5"/>
    <dgm:cxn modelId="{5466893D-5FB7-41E7-9D54-42032A254DC8}" type="presParOf" srcId="{9474C0A1-DC16-48A3-B951-94E80AB82A8E}" destId="{E737E841-73F1-47CC-A6F3-A56AB2D1A803}" srcOrd="0" destOrd="0" presId="urn:microsoft.com/office/officeart/2005/8/layout/vList5"/>
    <dgm:cxn modelId="{CA7F1E20-37E3-4741-A9C4-836D63E3BA20}" type="presParOf" srcId="{9474C0A1-DC16-48A3-B951-94E80AB82A8E}" destId="{D79C6B02-1D2B-4059-8362-15537CB9FFD6}" srcOrd="1" destOrd="0" presId="urn:microsoft.com/office/officeart/2005/8/layout/vList5"/>
    <dgm:cxn modelId="{9EC2A33A-705C-4AB6-A33B-BD3C48112027}" type="presParOf" srcId="{0C1CD7B2-FCDF-4025-9CCF-6CE2F44C3B1C}" destId="{83695D5A-C5E5-4D84-A7CE-FC29FAAE053F}" srcOrd="7" destOrd="0" presId="urn:microsoft.com/office/officeart/2005/8/layout/vList5"/>
    <dgm:cxn modelId="{F1A8CB29-F330-49B4-B18D-32361A42CAAE}" type="presParOf" srcId="{0C1CD7B2-FCDF-4025-9CCF-6CE2F44C3B1C}" destId="{E3BCBAF2-FADF-4656-B2EB-77B8432C6676}" srcOrd="8" destOrd="0" presId="urn:microsoft.com/office/officeart/2005/8/layout/vList5"/>
    <dgm:cxn modelId="{1213C878-F93D-4FF1-A35F-259D71B58DCB}" type="presParOf" srcId="{E3BCBAF2-FADF-4656-B2EB-77B8432C6676}" destId="{5CF7B256-F4EF-48C8-9A70-34B9CD2DEC38}" srcOrd="0" destOrd="0" presId="urn:microsoft.com/office/officeart/2005/8/layout/vList5"/>
    <dgm:cxn modelId="{E8DC6EE4-0739-41DE-B945-E139278191AF}" type="presParOf" srcId="{E3BCBAF2-FADF-4656-B2EB-77B8432C6676}" destId="{CCC554B5-F16F-40F8-8721-09B9F426B9C0}" srcOrd="1" destOrd="0" presId="urn:microsoft.com/office/officeart/2005/8/layout/vList5"/>
  </dgm:cxnLst>
  <dgm:bg/>
  <dgm:whole>
    <a:effectLst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BACDA82-325A-4098-AE5F-0FF33230F675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ko-KR"/>
        </a:p>
      </dgm:t>
    </dgm:pt>
    <dgm:pt modelId="{825414EB-4A4C-4925-A26B-7F26F376591D}">
      <dgm:prSet phldrT="[텍스트]" custT="1"/>
      <dgm:spPr/>
      <dgm:t>
        <a:bodyPr/>
        <a:lstStyle/>
        <a:p>
          <a:r>
            <a:rPr lang="en-US" altLang="ko-KR" sz="2000" dirty="0" smtClean="0"/>
            <a:t>10</a:t>
          </a:r>
          <a:r>
            <a:rPr lang="ko-KR" altLang="en-US" sz="2000" dirty="0" smtClean="0"/>
            <a:t>만 민중총궐기 </a:t>
          </a:r>
          <a:r>
            <a:rPr lang="ko-KR" altLang="en-US" sz="2000" dirty="0" smtClean="0"/>
            <a:t>성사로 총파업 조직화의 불씨를</a:t>
          </a:r>
          <a:r>
            <a:rPr lang="en-US" altLang="ko-KR" sz="2000" dirty="0" smtClean="0"/>
            <a:t>!</a:t>
          </a:r>
          <a:endParaRPr lang="ko-KR" sz="2000" dirty="0"/>
        </a:p>
      </dgm:t>
    </dgm:pt>
    <dgm:pt modelId="{ADE7E4DB-8B17-456C-BECE-404DF9FC02B0}" type="parTrans" cxnId="{0F051C09-574C-4914-9042-F09F3C8C2107}">
      <dgm:prSet/>
      <dgm:spPr/>
      <dgm:t>
        <a:bodyPr/>
        <a:lstStyle/>
        <a:p>
          <a:endParaRPr lang="ko-KR"/>
        </a:p>
      </dgm:t>
    </dgm:pt>
    <dgm:pt modelId="{931D31CA-8749-4E8D-8A1F-E68030BBD84A}" type="sibTrans" cxnId="{0F051C09-574C-4914-9042-F09F3C8C2107}">
      <dgm:prSet/>
      <dgm:spPr/>
      <dgm:t>
        <a:bodyPr/>
        <a:lstStyle/>
        <a:p>
          <a:endParaRPr lang="ko-KR"/>
        </a:p>
      </dgm:t>
    </dgm:pt>
    <dgm:pt modelId="{ABD3179A-D915-4685-9E8F-E41A8B9B2546}">
      <dgm:prSet phldrT="[텍스트]" custT="1"/>
      <dgm:spPr/>
      <dgm:t>
        <a:bodyPr/>
        <a:lstStyle/>
        <a:p>
          <a:r>
            <a:rPr lang="ko-KR" altLang="en-US" sz="2000" dirty="0" smtClean="0"/>
            <a:t>민중총궐기를 이어받아 전면 </a:t>
          </a:r>
          <a:r>
            <a:rPr lang="ko-KR" altLang="en-US" sz="2000" dirty="0" smtClean="0"/>
            <a:t>총파업으로 </a:t>
          </a:r>
          <a:r>
            <a:rPr lang="ko-KR" altLang="en-US" sz="2000" dirty="0" smtClean="0"/>
            <a:t>민중항쟁의 도화선을</a:t>
          </a:r>
          <a:r>
            <a:rPr lang="en-US" altLang="ko-KR" sz="2000" dirty="0" smtClean="0"/>
            <a:t>!</a:t>
          </a:r>
          <a:endParaRPr lang="ko-KR" sz="2000" dirty="0"/>
        </a:p>
      </dgm:t>
    </dgm:pt>
    <dgm:pt modelId="{B9A34EDD-A874-4BD5-887B-70B75CDA0578}" type="parTrans" cxnId="{1CF5F1B6-700D-4E3B-B84E-8E9FA4596418}">
      <dgm:prSet/>
      <dgm:spPr/>
      <dgm:t>
        <a:bodyPr/>
        <a:lstStyle/>
        <a:p>
          <a:endParaRPr lang="ko-KR"/>
        </a:p>
      </dgm:t>
    </dgm:pt>
    <dgm:pt modelId="{90078C25-C201-4598-AC8D-1735F5C663E0}" type="sibTrans" cxnId="{1CF5F1B6-700D-4E3B-B84E-8E9FA4596418}">
      <dgm:prSet/>
      <dgm:spPr/>
      <dgm:t>
        <a:bodyPr/>
        <a:lstStyle/>
        <a:p>
          <a:endParaRPr lang="ko-KR"/>
        </a:p>
      </dgm:t>
    </dgm:pt>
    <dgm:pt modelId="{F6D9C6BE-1449-4E30-83BC-41E4A37ACF69}">
      <dgm:prSet phldrT="[텍스트]" custT="1"/>
      <dgm:spPr/>
      <dgm:t>
        <a:bodyPr/>
        <a:lstStyle/>
        <a:p>
          <a:r>
            <a:rPr lang="ko-KR" altLang="en-US" sz="2000" dirty="0" smtClean="0"/>
            <a:t>노동개악이 </a:t>
          </a:r>
          <a:r>
            <a:rPr lang="ko-KR" altLang="en-US" sz="2000" dirty="0" err="1" smtClean="0"/>
            <a:t>박근혜정권의</a:t>
          </a:r>
          <a:r>
            <a:rPr lang="ko-KR" altLang="en-US" sz="2000" dirty="0" smtClean="0"/>
            <a:t> 무덤임을  총파업으로 보여주자</a:t>
          </a:r>
          <a:r>
            <a:rPr lang="en-US" altLang="ko-KR" sz="2000" dirty="0" smtClean="0"/>
            <a:t>!</a:t>
          </a:r>
          <a:r>
            <a:rPr lang="ko-KR" altLang="en-US" sz="2000" dirty="0" smtClean="0"/>
            <a:t> </a:t>
          </a:r>
          <a:endParaRPr lang="ko-KR" sz="2000" dirty="0"/>
        </a:p>
      </dgm:t>
    </dgm:pt>
    <dgm:pt modelId="{57A85FA3-19D1-47AB-A691-D6DCBB3BB310}" type="parTrans" cxnId="{C549B7B8-E905-44FB-A8DA-2E2AE834468D}">
      <dgm:prSet/>
      <dgm:spPr/>
      <dgm:t>
        <a:bodyPr/>
        <a:lstStyle/>
        <a:p>
          <a:endParaRPr lang="ko-KR"/>
        </a:p>
      </dgm:t>
    </dgm:pt>
    <dgm:pt modelId="{C9208223-EEDE-4A7D-B274-623DE53AEF66}" type="sibTrans" cxnId="{C549B7B8-E905-44FB-A8DA-2E2AE834468D}">
      <dgm:prSet/>
      <dgm:spPr/>
      <dgm:t>
        <a:bodyPr/>
        <a:lstStyle/>
        <a:p>
          <a:endParaRPr lang="ko-KR"/>
        </a:p>
      </dgm:t>
    </dgm:pt>
    <dgm:pt modelId="{80CDAC42-D852-47FD-971D-F5DD247C5B3E}">
      <dgm:prSet custT="1"/>
      <dgm:spPr/>
      <dgm:t>
        <a:bodyPr/>
        <a:lstStyle/>
        <a:p>
          <a:pPr latinLnBrk="1"/>
          <a:r>
            <a:rPr lang="en-US" altLang="ko-KR" sz="2000" dirty="0" smtClean="0"/>
            <a:t>9</a:t>
          </a:r>
          <a:r>
            <a:rPr lang="ko-KR" altLang="en-US" sz="2000" dirty="0" smtClean="0"/>
            <a:t>월 총파업 결의</a:t>
          </a:r>
          <a:endParaRPr lang="ko-KR" altLang="en-US" sz="2000" dirty="0"/>
        </a:p>
      </dgm:t>
    </dgm:pt>
    <dgm:pt modelId="{F59D97F0-F9C2-46ED-BDC9-BE42505EF462}" type="parTrans" cxnId="{1A29E03C-F3E1-485E-ADEC-70F156A8EA0E}">
      <dgm:prSet/>
      <dgm:spPr/>
      <dgm:t>
        <a:bodyPr/>
        <a:lstStyle/>
        <a:p>
          <a:pPr latinLnBrk="1"/>
          <a:endParaRPr lang="ko-KR" altLang="en-US"/>
        </a:p>
      </dgm:t>
    </dgm:pt>
    <dgm:pt modelId="{D5427602-9A7A-4D66-97BC-C1B7FFBAD0A9}" type="sibTrans" cxnId="{1A29E03C-F3E1-485E-ADEC-70F156A8EA0E}">
      <dgm:prSet/>
      <dgm:spPr/>
      <dgm:t>
        <a:bodyPr/>
        <a:lstStyle/>
        <a:p>
          <a:pPr latinLnBrk="1"/>
          <a:endParaRPr lang="ko-KR" altLang="en-US"/>
        </a:p>
      </dgm:t>
    </dgm:pt>
    <dgm:pt modelId="{91D5D983-629B-4A41-AB63-B3FC6E56A554}" type="pres">
      <dgm:prSet presAssocID="{2BACDA82-325A-4098-AE5F-0FF33230F67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ko-KR"/>
        </a:p>
      </dgm:t>
    </dgm:pt>
    <dgm:pt modelId="{2B36DA3E-7246-4D2B-886D-696A95B31EAB}" type="pres">
      <dgm:prSet presAssocID="{80CDAC42-D852-47FD-971D-F5DD247C5B3E}" presName="parentLin" presStyleCnt="0"/>
      <dgm:spPr/>
    </dgm:pt>
    <dgm:pt modelId="{BC351D07-F9FC-4438-B9DA-8B302D906D30}" type="pres">
      <dgm:prSet presAssocID="{80CDAC42-D852-47FD-971D-F5DD247C5B3E}" presName="parentLeftMargin" presStyleLbl="node1" presStyleIdx="0" presStyleCnt="4"/>
      <dgm:spPr/>
    </dgm:pt>
    <dgm:pt modelId="{F89040CA-8E86-41CF-A8EE-FF613A58CE75}" type="pres">
      <dgm:prSet presAssocID="{80CDAC42-D852-47FD-971D-F5DD247C5B3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BFC1109-C8E1-44A0-AC58-DBAB284AD488}" type="pres">
      <dgm:prSet presAssocID="{80CDAC42-D852-47FD-971D-F5DD247C5B3E}" presName="negativeSpace" presStyleCnt="0"/>
      <dgm:spPr/>
    </dgm:pt>
    <dgm:pt modelId="{65A1B869-40DE-4749-B05D-D532C89608C4}" type="pres">
      <dgm:prSet presAssocID="{80CDAC42-D852-47FD-971D-F5DD247C5B3E}" presName="childText" presStyleLbl="conFgAcc1" presStyleIdx="0" presStyleCnt="4">
        <dgm:presLayoutVars>
          <dgm:bulletEnabled val="1"/>
        </dgm:presLayoutVars>
      </dgm:prSet>
      <dgm:spPr/>
    </dgm:pt>
    <dgm:pt modelId="{D9DEE119-A6F3-4F1C-9682-CEAE46F2F647}" type="pres">
      <dgm:prSet presAssocID="{D5427602-9A7A-4D66-97BC-C1B7FFBAD0A9}" presName="spaceBetweenRectangles" presStyleCnt="0"/>
      <dgm:spPr/>
    </dgm:pt>
    <dgm:pt modelId="{8E5775AC-AF6A-45AA-9432-62E468E45CAC}" type="pres">
      <dgm:prSet presAssocID="{825414EB-4A4C-4925-A26B-7F26F376591D}" presName="parentLin" presStyleCnt="0"/>
      <dgm:spPr/>
      <dgm:t>
        <a:bodyPr/>
        <a:lstStyle/>
        <a:p>
          <a:endParaRPr lang="ko-KR"/>
        </a:p>
      </dgm:t>
    </dgm:pt>
    <dgm:pt modelId="{D5EF7CDA-079B-4E9E-B4FA-A8F91AD820E2}" type="pres">
      <dgm:prSet presAssocID="{825414EB-4A4C-4925-A26B-7F26F376591D}" presName="parentLeftMargin" presStyleLbl="node1" presStyleIdx="0" presStyleCnt="4"/>
      <dgm:spPr/>
      <dgm:t>
        <a:bodyPr/>
        <a:lstStyle/>
        <a:p>
          <a:endParaRPr lang="ko-KR"/>
        </a:p>
      </dgm:t>
    </dgm:pt>
    <dgm:pt modelId="{7B8C4905-E8C9-4514-AFBB-74A7A3D2F910}" type="pres">
      <dgm:prSet presAssocID="{825414EB-4A4C-4925-A26B-7F26F376591D}" presName="parentText" presStyleLbl="node1" presStyleIdx="1" presStyleCnt="4" custScaleX="121549">
        <dgm:presLayoutVars>
          <dgm:chMax val="0"/>
          <dgm:bulletEnabled val="1"/>
        </dgm:presLayoutVars>
      </dgm:prSet>
      <dgm:spPr/>
      <dgm:t>
        <a:bodyPr/>
        <a:lstStyle/>
        <a:p>
          <a:endParaRPr lang="ko-KR"/>
        </a:p>
      </dgm:t>
    </dgm:pt>
    <dgm:pt modelId="{B8E6CD6B-B4C3-448E-86EA-35D5A7B6BFB2}" type="pres">
      <dgm:prSet presAssocID="{825414EB-4A4C-4925-A26B-7F26F376591D}" presName="negativeSpace" presStyleCnt="0"/>
      <dgm:spPr/>
      <dgm:t>
        <a:bodyPr/>
        <a:lstStyle/>
        <a:p>
          <a:endParaRPr lang="ko-KR"/>
        </a:p>
      </dgm:t>
    </dgm:pt>
    <dgm:pt modelId="{7ECF5589-A9C0-430B-A02D-D5D06DB872A0}" type="pres">
      <dgm:prSet presAssocID="{825414EB-4A4C-4925-A26B-7F26F376591D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ko-KR"/>
        </a:p>
      </dgm:t>
    </dgm:pt>
    <dgm:pt modelId="{16383283-EA36-4B42-ADE9-8213608264E8}" type="pres">
      <dgm:prSet presAssocID="{931D31CA-8749-4E8D-8A1F-E68030BBD84A}" presName="spaceBetweenRectangles" presStyleCnt="0"/>
      <dgm:spPr/>
      <dgm:t>
        <a:bodyPr/>
        <a:lstStyle/>
        <a:p>
          <a:endParaRPr lang="ko-KR"/>
        </a:p>
      </dgm:t>
    </dgm:pt>
    <dgm:pt modelId="{29BED247-7EDC-46D5-8851-B3278673F6D7}" type="pres">
      <dgm:prSet presAssocID="{ABD3179A-D915-4685-9E8F-E41A8B9B2546}" presName="parentLin" presStyleCnt="0"/>
      <dgm:spPr/>
      <dgm:t>
        <a:bodyPr/>
        <a:lstStyle/>
        <a:p>
          <a:endParaRPr lang="ko-KR"/>
        </a:p>
      </dgm:t>
    </dgm:pt>
    <dgm:pt modelId="{7F898558-1518-4283-AA47-A99A5793FBD6}" type="pres">
      <dgm:prSet presAssocID="{ABD3179A-D915-4685-9E8F-E41A8B9B2546}" presName="parentLeftMargin" presStyleLbl="node1" presStyleIdx="1" presStyleCnt="4"/>
      <dgm:spPr/>
      <dgm:t>
        <a:bodyPr/>
        <a:lstStyle/>
        <a:p>
          <a:endParaRPr lang="ko-KR"/>
        </a:p>
      </dgm:t>
    </dgm:pt>
    <dgm:pt modelId="{99ACDDEB-5B9A-499F-9B87-7402AE402990}" type="pres">
      <dgm:prSet presAssocID="{ABD3179A-D915-4685-9E8F-E41A8B9B2546}" presName="parentText" presStyleLbl="node1" presStyleIdx="2" presStyleCnt="4" custScaleX="134927" custLinFactNeighborX="-10222" custLinFactNeighborY="51">
        <dgm:presLayoutVars>
          <dgm:chMax val="0"/>
          <dgm:bulletEnabled val="1"/>
        </dgm:presLayoutVars>
      </dgm:prSet>
      <dgm:spPr/>
      <dgm:t>
        <a:bodyPr/>
        <a:lstStyle/>
        <a:p>
          <a:endParaRPr lang="ko-KR"/>
        </a:p>
      </dgm:t>
    </dgm:pt>
    <dgm:pt modelId="{D361D00B-D255-464C-8351-F15D7323BC19}" type="pres">
      <dgm:prSet presAssocID="{ABD3179A-D915-4685-9E8F-E41A8B9B2546}" presName="negativeSpace" presStyleCnt="0"/>
      <dgm:spPr/>
      <dgm:t>
        <a:bodyPr/>
        <a:lstStyle/>
        <a:p>
          <a:endParaRPr lang="ko-KR"/>
        </a:p>
      </dgm:t>
    </dgm:pt>
    <dgm:pt modelId="{3311FFBF-3E21-4E01-919D-F18C4EAA8EA5}" type="pres">
      <dgm:prSet presAssocID="{ABD3179A-D915-4685-9E8F-E41A8B9B2546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ko-KR"/>
        </a:p>
      </dgm:t>
    </dgm:pt>
    <dgm:pt modelId="{CF753FAF-3A0E-4AB3-B53C-378911998559}" type="pres">
      <dgm:prSet presAssocID="{90078C25-C201-4598-AC8D-1735F5C663E0}" presName="spaceBetweenRectangles" presStyleCnt="0"/>
      <dgm:spPr/>
      <dgm:t>
        <a:bodyPr/>
        <a:lstStyle/>
        <a:p>
          <a:endParaRPr lang="ko-KR"/>
        </a:p>
      </dgm:t>
    </dgm:pt>
    <dgm:pt modelId="{8FE855D0-906A-4D88-BA9B-643E9AB2E661}" type="pres">
      <dgm:prSet presAssocID="{F6D9C6BE-1449-4E30-83BC-41E4A37ACF69}" presName="parentLin" presStyleCnt="0"/>
      <dgm:spPr/>
      <dgm:t>
        <a:bodyPr/>
        <a:lstStyle/>
        <a:p>
          <a:endParaRPr lang="ko-KR"/>
        </a:p>
      </dgm:t>
    </dgm:pt>
    <dgm:pt modelId="{DDF29A21-8CD6-420F-9115-3BE280B496D9}" type="pres">
      <dgm:prSet presAssocID="{F6D9C6BE-1449-4E30-83BC-41E4A37ACF69}" presName="parentLeftMargin" presStyleLbl="node1" presStyleIdx="2" presStyleCnt="4"/>
      <dgm:spPr/>
      <dgm:t>
        <a:bodyPr/>
        <a:lstStyle/>
        <a:p>
          <a:endParaRPr lang="ko-KR"/>
        </a:p>
      </dgm:t>
    </dgm:pt>
    <dgm:pt modelId="{52D36ECA-56DA-4EE5-AEBC-ECFC96A300A2}" type="pres">
      <dgm:prSet presAssocID="{F6D9C6BE-1449-4E30-83BC-41E4A37ACF69}" presName="parentText" presStyleLbl="node1" presStyleIdx="3" presStyleCnt="4" custScaleX="132051">
        <dgm:presLayoutVars>
          <dgm:chMax val="0"/>
          <dgm:bulletEnabled val="1"/>
        </dgm:presLayoutVars>
      </dgm:prSet>
      <dgm:spPr/>
      <dgm:t>
        <a:bodyPr/>
        <a:lstStyle/>
        <a:p>
          <a:endParaRPr lang="ko-KR"/>
        </a:p>
      </dgm:t>
    </dgm:pt>
    <dgm:pt modelId="{85ADC280-4A01-4F40-82DA-D54BA66A1935}" type="pres">
      <dgm:prSet presAssocID="{F6D9C6BE-1449-4E30-83BC-41E4A37ACF69}" presName="negativeSpace" presStyleCnt="0"/>
      <dgm:spPr/>
      <dgm:t>
        <a:bodyPr/>
        <a:lstStyle/>
        <a:p>
          <a:endParaRPr lang="ko-KR"/>
        </a:p>
      </dgm:t>
    </dgm:pt>
    <dgm:pt modelId="{162FC365-D191-4D81-8F30-F4CC76408117}" type="pres">
      <dgm:prSet presAssocID="{F6D9C6BE-1449-4E30-83BC-41E4A37ACF69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ko-KR"/>
        </a:p>
      </dgm:t>
    </dgm:pt>
  </dgm:ptLst>
  <dgm:cxnLst>
    <dgm:cxn modelId="{591F30D5-4646-4D6A-83F0-4049B2409CC1}" type="presOf" srcId="{ABD3179A-D915-4685-9E8F-E41A8B9B2546}" destId="{99ACDDEB-5B9A-499F-9B87-7402AE402990}" srcOrd="1" destOrd="0" presId="urn:microsoft.com/office/officeart/2005/8/layout/list1"/>
    <dgm:cxn modelId="{F4036A5B-A7DE-4679-998C-CA9AE134050C}" type="presOf" srcId="{825414EB-4A4C-4925-A26B-7F26F376591D}" destId="{7B8C4905-E8C9-4514-AFBB-74A7A3D2F910}" srcOrd="1" destOrd="0" presId="urn:microsoft.com/office/officeart/2005/8/layout/list1"/>
    <dgm:cxn modelId="{1C885A7C-B77F-461B-96BA-C71A4012F767}" type="presOf" srcId="{F6D9C6BE-1449-4E30-83BC-41E4A37ACF69}" destId="{DDF29A21-8CD6-420F-9115-3BE280B496D9}" srcOrd="0" destOrd="0" presId="urn:microsoft.com/office/officeart/2005/8/layout/list1"/>
    <dgm:cxn modelId="{894AD16E-E72E-4CC8-9089-D15B5669CA94}" type="presOf" srcId="{80CDAC42-D852-47FD-971D-F5DD247C5B3E}" destId="{BC351D07-F9FC-4438-B9DA-8B302D906D30}" srcOrd="0" destOrd="0" presId="urn:microsoft.com/office/officeart/2005/8/layout/list1"/>
    <dgm:cxn modelId="{ED2C52DE-22C5-4642-89EC-B274F88719C0}" type="presOf" srcId="{825414EB-4A4C-4925-A26B-7F26F376591D}" destId="{D5EF7CDA-079B-4E9E-B4FA-A8F91AD820E2}" srcOrd="0" destOrd="0" presId="urn:microsoft.com/office/officeart/2005/8/layout/list1"/>
    <dgm:cxn modelId="{2A76FDD8-E7E9-4327-BBF1-5B7AEFE998EC}" type="presOf" srcId="{2BACDA82-325A-4098-AE5F-0FF33230F675}" destId="{91D5D983-629B-4A41-AB63-B3FC6E56A554}" srcOrd="0" destOrd="0" presId="urn:microsoft.com/office/officeart/2005/8/layout/list1"/>
    <dgm:cxn modelId="{045EEB3C-3D5D-45AD-917D-9DECB3D2D277}" type="presOf" srcId="{80CDAC42-D852-47FD-971D-F5DD247C5B3E}" destId="{F89040CA-8E86-41CF-A8EE-FF613A58CE75}" srcOrd="1" destOrd="0" presId="urn:microsoft.com/office/officeart/2005/8/layout/list1"/>
    <dgm:cxn modelId="{0F051C09-574C-4914-9042-F09F3C8C2107}" srcId="{2BACDA82-325A-4098-AE5F-0FF33230F675}" destId="{825414EB-4A4C-4925-A26B-7F26F376591D}" srcOrd="1" destOrd="0" parTransId="{ADE7E4DB-8B17-456C-BECE-404DF9FC02B0}" sibTransId="{931D31CA-8749-4E8D-8A1F-E68030BBD84A}"/>
    <dgm:cxn modelId="{1CF5F1B6-700D-4E3B-B84E-8E9FA4596418}" srcId="{2BACDA82-325A-4098-AE5F-0FF33230F675}" destId="{ABD3179A-D915-4685-9E8F-E41A8B9B2546}" srcOrd="2" destOrd="0" parTransId="{B9A34EDD-A874-4BD5-887B-70B75CDA0578}" sibTransId="{90078C25-C201-4598-AC8D-1735F5C663E0}"/>
    <dgm:cxn modelId="{D2FFF61C-2270-47DD-A8FA-81FF5A0FE6B1}" type="presOf" srcId="{F6D9C6BE-1449-4E30-83BC-41E4A37ACF69}" destId="{52D36ECA-56DA-4EE5-AEBC-ECFC96A300A2}" srcOrd="1" destOrd="0" presId="urn:microsoft.com/office/officeart/2005/8/layout/list1"/>
    <dgm:cxn modelId="{C549B7B8-E905-44FB-A8DA-2E2AE834468D}" srcId="{2BACDA82-325A-4098-AE5F-0FF33230F675}" destId="{F6D9C6BE-1449-4E30-83BC-41E4A37ACF69}" srcOrd="3" destOrd="0" parTransId="{57A85FA3-19D1-47AB-A691-D6DCBB3BB310}" sibTransId="{C9208223-EEDE-4A7D-B274-623DE53AEF66}"/>
    <dgm:cxn modelId="{B765B601-4AFD-47A1-B09A-1C577D67A29C}" type="presOf" srcId="{ABD3179A-D915-4685-9E8F-E41A8B9B2546}" destId="{7F898558-1518-4283-AA47-A99A5793FBD6}" srcOrd="0" destOrd="0" presId="urn:microsoft.com/office/officeart/2005/8/layout/list1"/>
    <dgm:cxn modelId="{1A29E03C-F3E1-485E-ADEC-70F156A8EA0E}" srcId="{2BACDA82-325A-4098-AE5F-0FF33230F675}" destId="{80CDAC42-D852-47FD-971D-F5DD247C5B3E}" srcOrd="0" destOrd="0" parTransId="{F59D97F0-F9C2-46ED-BDC9-BE42505EF462}" sibTransId="{D5427602-9A7A-4D66-97BC-C1B7FFBAD0A9}"/>
    <dgm:cxn modelId="{EEF0F533-401A-4469-9289-62A48EAE28D7}" type="presParOf" srcId="{91D5D983-629B-4A41-AB63-B3FC6E56A554}" destId="{2B36DA3E-7246-4D2B-886D-696A95B31EAB}" srcOrd="0" destOrd="0" presId="urn:microsoft.com/office/officeart/2005/8/layout/list1"/>
    <dgm:cxn modelId="{7689B2E4-2CF6-4AA5-BFB5-F26B3B6A5FF4}" type="presParOf" srcId="{2B36DA3E-7246-4D2B-886D-696A95B31EAB}" destId="{BC351D07-F9FC-4438-B9DA-8B302D906D30}" srcOrd="0" destOrd="0" presId="urn:microsoft.com/office/officeart/2005/8/layout/list1"/>
    <dgm:cxn modelId="{8DDD807E-C7B6-4216-8554-48980A0A0C76}" type="presParOf" srcId="{2B36DA3E-7246-4D2B-886D-696A95B31EAB}" destId="{F89040CA-8E86-41CF-A8EE-FF613A58CE75}" srcOrd="1" destOrd="0" presId="urn:microsoft.com/office/officeart/2005/8/layout/list1"/>
    <dgm:cxn modelId="{33909B14-DE59-4312-BC7C-913E5A6F5A83}" type="presParOf" srcId="{91D5D983-629B-4A41-AB63-B3FC6E56A554}" destId="{4BFC1109-C8E1-44A0-AC58-DBAB284AD488}" srcOrd="1" destOrd="0" presId="urn:microsoft.com/office/officeart/2005/8/layout/list1"/>
    <dgm:cxn modelId="{2A27640C-E894-42D1-8DD0-99B096DAAF44}" type="presParOf" srcId="{91D5D983-629B-4A41-AB63-B3FC6E56A554}" destId="{65A1B869-40DE-4749-B05D-D532C89608C4}" srcOrd="2" destOrd="0" presId="urn:microsoft.com/office/officeart/2005/8/layout/list1"/>
    <dgm:cxn modelId="{EFBD86BE-0533-4D90-B08D-302C1F3DFEE9}" type="presParOf" srcId="{91D5D983-629B-4A41-AB63-B3FC6E56A554}" destId="{D9DEE119-A6F3-4F1C-9682-CEAE46F2F647}" srcOrd="3" destOrd="0" presId="urn:microsoft.com/office/officeart/2005/8/layout/list1"/>
    <dgm:cxn modelId="{FE2EFF84-08EE-46EC-9CE8-A232FB6A3054}" type="presParOf" srcId="{91D5D983-629B-4A41-AB63-B3FC6E56A554}" destId="{8E5775AC-AF6A-45AA-9432-62E468E45CAC}" srcOrd="4" destOrd="0" presId="urn:microsoft.com/office/officeart/2005/8/layout/list1"/>
    <dgm:cxn modelId="{E70B1B37-9D24-4F7B-99F0-287393CF545A}" type="presParOf" srcId="{8E5775AC-AF6A-45AA-9432-62E468E45CAC}" destId="{D5EF7CDA-079B-4E9E-B4FA-A8F91AD820E2}" srcOrd="0" destOrd="0" presId="urn:microsoft.com/office/officeart/2005/8/layout/list1"/>
    <dgm:cxn modelId="{AE59D02F-2A88-4AC4-B0A8-C073887273F6}" type="presParOf" srcId="{8E5775AC-AF6A-45AA-9432-62E468E45CAC}" destId="{7B8C4905-E8C9-4514-AFBB-74A7A3D2F910}" srcOrd="1" destOrd="0" presId="urn:microsoft.com/office/officeart/2005/8/layout/list1"/>
    <dgm:cxn modelId="{A921E877-4B1B-4EB2-9911-0855DA3B5F6E}" type="presParOf" srcId="{91D5D983-629B-4A41-AB63-B3FC6E56A554}" destId="{B8E6CD6B-B4C3-448E-86EA-35D5A7B6BFB2}" srcOrd="5" destOrd="0" presId="urn:microsoft.com/office/officeart/2005/8/layout/list1"/>
    <dgm:cxn modelId="{8C631F1F-9BC4-44A5-8470-B8F0167EEB78}" type="presParOf" srcId="{91D5D983-629B-4A41-AB63-B3FC6E56A554}" destId="{7ECF5589-A9C0-430B-A02D-D5D06DB872A0}" srcOrd="6" destOrd="0" presId="urn:microsoft.com/office/officeart/2005/8/layout/list1"/>
    <dgm:cxn modelId="{F25C9BF8-03F6-4657-AECE-39392AAB9766}" type="presParOf" srcId="{91D5D983-629B-4A41-AB63-B3FC6E56A554}" destId="{16383283-EA36-4B42-ADE9-8213608264E8}" srcOrd="7" destOrd="0" presId="urn:microsoft.com/office/officeart/2005/8/layout/list1"/>
    <dgm:cxn modelId="{BC9A407B-40E2-416B-BA76-4784F9464EEA}" type="presParOf" srcId="{91D5D983-629B-4A41-AB63-B3FC6E56A554}" destId="{29BED247-7EDC-46D5-8851-B3278673F6D7}" srcOrd="8" destOrd="0" presId="urn:microsoft.com/office/officeart/2005/8/layout/list1"/>
    <dgm:cxn modelId="{E3102E47-3ACC-485B-AB74-2DA34D5C929E}" type="presParOf" srcId="{29BED247-7EDC-46D5-8851-B3278673F6D7}" destId="{7F898558-1518-4283-AA47-A99A5793FBD6}" srcOrd="0" destOrd="0" presId="urn:microsoft.com/office/officeart/2005/8/layout/list1"/>
    <dgm:cxn modelId="{55C2B2CE-1F5E-4E00-BB11-7A9523E78999}" type="presParOf" srcId="{29BED247-7EDC-46D5-8851-B3278673F6D7}" destId="{99ACDDEB-5B9A-499F-9B87-7402AE402990}" srcOrd="1" destOrd="0" presId="urn:microsoft.com/office/officeart/2005/8/layout/list1"/>
    <dgm:cxn modelId="{E0C215B9-E013-4384-B9F8-4FBBC19D808D}" type="presParOf" srcId="{91D5D983-629B-4A41-AB63-B3FC6E56A554}" destId="{D361D00B-D255-464C-8351-F15D7323BC19}" srcOrd="9" destOrd="0" presId="urn:microsoft.com/office/officeart/2005/8/layout/list1"/>
    <dgm:cxn modelId="{5D4DC9DA-2F29-497D-B224-9AB300B92626}" type="presParOf" srcId="{91D5D983-629B-4A41-AB63-B3FC6E56A554}" destId="{3311FFBF-3E21-4E01-919D-F18C4EAA8EA5}" srcOrd="10" destOrd="0" presId="urn:microsoft.com/office/officeart/2005/8/layout/list1"/>
    <dgm:cxn modelId="{39207E47-7EEE-4E83-915D-0C43AD40CA9B}" type="presParOf" srcId="{91D5D983-629B-4A41-AB63-B3FC6E56A554}" destId="{CF753FAF-3A0E-4AB3-B53C-378911998559}" srcOrd="11" destOrd="0" presId="urn:microsoft.com/office/officeart/2005/8/layout/list1"/>
    <dgm:cxn modelId="{AE4A3331-0B17-4D0E-8053-5037F7DAEEB5}" type="presParOf" srcId="{91D5D983-629B-4A41-AB63-B3FC6E56A554}" destId="{8FE855D0-906A-4D88-BA9B-643E9AB2E661}" srcOrd="12" destOrd="0" presId="urn:microsoft.com/office/officeart/2005/8/layout/list1"/>
    <dgm:cxn modelId="{B6445890-6005-4FCA-A591-78F6C3BF4368}" type="presParOf" srcId="{8FE855D0-906A-4D88-BA9B-643E9AB2E661}" destId="{DDF29A21-8CD6-420F-9115-3BE280B496D9}" srcOrd="0" destOrd="0" presId="urn:microsoft.com/office/officeart/2005/8/layout/list1"/>
    <dgm:cxn modelId="{BA198F5B-F501-4B3B-A731-EC8654A01A13}" type="presParOf" srcId="{8FE855D0-906A-4D88-BA9B-643E9AB2E661}" destId="{52D36ECA-56DA-4EE5-AEBC-ECFC96A300A2}" srcOrd="1" destOrd="0" presId="urn:microsoft.com/office/officeart/2005/8/layout/list1"/>
    <dgm:cxn modelId="{E28CAB90-0CD4-4CE5-9626-232E974DBD70}" type="presParOf" srcId="{91D5D983-629B-4A41-AB63-B3FC6E56A554}" destId="{85ADC280-4A01-4F40-82DA-D54BA66A1935}" srcOrd="13" destOrd="0" presId="urn:microsoft.com/office/officeart/2005/8/layout/list1"/>
    <dgm:cxn modelId="{BCF7F526-FDA0-418B-8B4F-2DCC252D27A4}" type="presParOf" srcId="{91D5D983-629B-4A41-AB63-B3FC6E56A554}" destId="{162FC365-D191-4D81-8F30-F4CC7640811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7249511-935C-48A8-ABAB-9D73F1D7BDCF}" type="doc">
      <dgm:prSet loTypeId="urn:microsoft.com/office/officeart/2005/8/layout/arrow2" loCatId="process" qsTypeId="urn:microsoft.com/office/officeart/2005/8/quickstyle/3d1" qsCatId="3D" csTypeId="urn:microsoft.com/office/officeart/2005/8/colors/colorful1#8" csCatId="colorful" phldr="1"/>
      <dgm:spPr/>
    </dgm:pt>
    <dgm:pt modelId="{F0B76620-2A4E-444F-B8B0-07646C030071}">
      <dgm:prSet phldrT="[텍스트]" custT="1"/>
      <dgm:spPr/>
      <dgm:t>
        <a:bodyPr/>
        <a:lstStyle/>
        <a:p>
          <a:pPr latinLnBrk="0"/>
          <a:r>
            <a:rPr lang="en-US" altLang="ko-KR" sz="1600" b="1" dirty="0" smtClean="0">
              <a:latin typeface="+mn-ea"/>
              <a:ea typeface="+mn-ea"/>
            </a:rPr>
            <a:t>87</a:t>
          </a:r>
          <a:r>
            <a:rPr lang="ko-KR" altLang="en-US" sz="1600" b="1" dirty="0" smtClean="0">
              <a:latin typeface="+mn-ea"/>
              <a:ea typeface="+mn-ea"/>
            </a:rPr>
            <a:t>년 노동자대투쟁</a:t>
          </a:r>
          <a:endParaRPr lang="ko-KR" altLang="en-US" sz="1600" b="1" dirty="0">
            <a:latin typeface="+mn-ea"/>
            <a:ea typeface="+mn-ea"/>
          </a:endParaRPr>
        </a:p>
      </dgm:t>
    </dgm:pt>
    <dgm:pt modelId="{5289C5EC-E02F-44CB-B14C-8BACB5478233}" type="parTrans" cxnId="{C78F089C-97D7-4C9D-80C8-499C56696329}">
      <dgm:prSet/>
      <dgm:spPr/>
      <dgm:t>
        <a:bodyPr/>
        <a:lstStyle/>
        <a:p>
          <a:pPr latinLnBrk="1"/>
          <a:endParaRPr lang="ko-KR" altLang="en-US"/>
        </a:p>
      </dgm:t>
    </dgm:pt>
    <dgm:pt modelId="{856735D3-DB28-41F9-ABB5-D22EF4310356}" type="sibTrans" cxnId="{C78F089C-97D7-4C9D-80C8-499C56696329}">
      <dgm:prSet/>
      <dgm:spPr/>
      <dgm:t>
        <a:bodyPr/>
        <a:lstStyle/>
        <a:p>
          <a:pPr latinLnBrk="1"/>
          <a:endParaRPr lang="ko-KR" altLang="en-US"/>
        </a:p>
      </dgm:t>
    </dgm:pt>
    <dgm:pt modelId="{AEB0A1D5-0CCB-4000-B6E4-9255A89FB079}">
      <dgm:prSet phldrT="[텍스트]" custT="1"/>
      <dgm:spPr/>
      <dgm:t>
        <a:bodyPr/>
        <a:lstStyle/>
        <a:p>
          <a:pPr latinLnBrk="0"/>
          <a:r>
            <a:rPr lang="en-US" altLang="ko-KR" sz="1600" b="1" dirty="0" smtClean="0">
              <a:latin typeface="+mn-ea"/>
              <a:ea typeface="+mn-ea"/>
            </a:rPr>
            <a:t>96-97        </a:t>
          </a:r>
          <a:r>
            <a:rPr lang="ko-KR" altLang="en-US" sz="1600" b="1" dirty="0" err="1" smtClean="0">
              <a:latin typeface="+mn-ea"/>
              <a:ea typeface="+mn-ea"/>
            </a:rPr>
            <a:t>노개투</a:t>
          </a:r>
          <a:r>
            <a:rPr lang="ko-KR" altLang="en-US" sz="1600" b="1" dirty="0" smtClean="0">
              <a:latin typeface="+mn-ea"/>
              <a:ea typeface="+mn-ea"/>
            </a:rPr>
            <a:t> 총파업</a:t>
          </a:r>
          <a:endParaRPr lang="ko-KR" altLang="en-US" sz="1600" b="1" dirty="0">
            <a:latin typeface="+mn-ea"/>
            <a:ea typeface="+mn-ea"/>
          </a:endParaRPr>
        </a:p>
      </dgm:t>
    </dgm:pt>
    <dgm:pt modelId="{74DC2D85-9F39-4DC0-B9D6-C942831CA364}" type="parTrans" cxnId="{287F6C68-6DE0-493F-B029-163F92262ED6}">
      <dgm:prSet/>
      <dgm:spPr/>
      <dgm:t>
        <a:bodyPr/>
        <a:lstStyle/>
        <a:p>
          <a:pPr latinLnBrk="1"/>
          <a:endParaRPr lang="ko-KR" altLang="en-US"/>
        </a:p>
      </dgm:t>
    </dgm:pt>
    <dgm:pt modelId="{9384D6B9-41B3-4FB5-84A5-3397225DEA5F}" type="sibTrans" cxnId="{287F6C68-6DE0-493F-B029-163F92262ED6}">
      <dgm:prSet/>
      <dgm:spPr/>
      <dgm:t>
        <a:bodyPr/>
        <a:lstStyle/>
        <a:p>
          <a:pPr latinLnBrk="1"/>
          <a:endParaRPr lang="ko-KR" altLang="en-US"/>
        </a:p>
      </dgm:t>
    </dgm:pt>
    <dgm:pt modelId="{F45DED57-D194-4C4B-91D4-48D799D93983}">
      <dgm:prSet phldrT="[텍스트]" custT="1"/>
      <dgm:spPr/>
      <dgm:t>
        <a:bodyPr/>
        <a:lstStyle/>
        <a:p>
          <a:pPr latinLnBrk="0"/>
          <a:r>
            <a:rPr lang="en-US" altLang="ko-KR" sz="1600" b="1" dirty="0" smtClean="0">
              <a:latin typeface="+mn-ea"/>
              <a:ea typeface="+mn-ea"/>
            </a:rPr>
            <a:t>2015         </a:t>
          </a:r>
          <a:r>
            <a:rPr lang="ko-KR" altLang="en-US" sz="1600" b="1" dirty="0" smtClean="0">
              <a:latin typeface="+mn-ea"/>
              <a:ea typeface="+mn-ea"/>
            </a:rPr>
            <a:t>노동개악저지 총파업</a:t>
          </a:r>
          <a:endParaRPr lang="ko-KR" altLang="en-US" sz="1600" b="1" dirty="0">
            <a:latin typeface="+mn-ea"/>
            <a:ea typeface="+mn-ea"/>
          </a:endParaRPr>
        </a:p>
      </dgm:t>
    </dgm:pt>
    <dgm:pt modelId="{6CE94B9B-A367-4840-BE6D-C3974FE7AA74}" type="parTrans" cxnId="{5BD0E05D-7A1B-40B5-9085-C08BE7CFAEE7}">
      <dgm:prSet/>
      <dgm:spPr/>
      <dgm:t>
        <a:bodyPr/>
        <a:lstStyle/>
        <a:p>
          <a:pPr latinLnBrk="1"/>
          <a:endParaRPr lang="ko-KR" altLang="en-US"/>
        </a:p>
      </dgm:t>
    </dgm:pt>
    <dgm:pt modelId="{CA4EB57E-715C-470A-915E-C48EE8998021}" type="sibTrans" cxnId="{5BD0E05D-7A1B-40B5-9085-C08BE7CFAEE7}">
      <dgm:prSet/>
      <dgm:spPr/>
      <dgm:t>
        <a:bodyPr/>
        <a:lstStyle/>
        <a:p>
          <a:pPr latinLnBrk="1"/>
          <a:endParaRPr lang="ko-KR" altLang="en-US"/>
        </a:p>
      </dgm:t>
    </dgm:pt>
    <dgm:pt modelId="{A8986DE9-33A1-4F7B-B4F6-AD6A95E017B6}" type="pres">
      <dgm:prSet presAssocID="{07249511-935C-48A8-ABAB-9D73F1D7BDCF}" presName="arrowDiagram" presStyleCnt="0">
        <dgm:presLayoutVars>
          <dgm:chMax val="5"/>
          <dgm:dir/>
          <dgm:resizeHandles val="exact"/>
        </dgm:presLayoutVars>
      </dgm:prSet>
      <dgm:spPr/>
    </dgm:pt>
    <dgm:pt modelId="{815497CA-DCF9-4554-A196-C35858C30B4B}" type="pres">
      <dgm:prSet presAssocID="{07249511-935C-48A8-ABAB-9D73F1D7BDCF}" presName="arrow" presStyleLbl="bgShp" presStyleIdx="0" presStyleCnt="1" custAng="0" custLinFactNeighborX="-2365" custLinFactNeighborY="2703"/>
      <dgm:spPr>
        <a:scene3d>
          <a:camera prst="orthographicFront">
            <a:rot lat="0" lon="0" rev="300000"/>
          </a:camera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pPr latinLnBrk="1"/>
          <a:endParaRPr lang="ko-KR" altLang="en-US"/>
        </a:p>
      </dgm:t>
    </dgm:pt>
    <dgm:pt modelId="{7C6C8232-8603-406A-9B24-F8605AF4CDAF}" type="pres">
      <dgm:prSet presAssocID="{07249511-935C-48A8-ABAB-9D73F1D7BDCF}" presName="arrowDiagram3" presStyleCnt="0"/>
      <dgm:spPr/>
    </dgm:pt>
    <dgm:pt modelId="{026C6788-9C5D-4783-9020-0DBCB7005F17}" type="pres">
      <dgm:prSet presAssocID="{F0B76620-2A4E-444F-B8B0-07646C030071}" presName="bullet3a" presStyleLbl="node1" presStyleIdx="0" presStyleCnt="3" custLinFactX="100000" custLinFactNeighborX="140205" custLinFactNeighborY="-81610"/>
      <dgm:spPr/>
    </dgm:pt>
    <dgm:pt modelId="{CF1A114A-74E7-4BB3-895A-7E1442ECAC0B}" type="pres">
      <dgm:prSet presAssocID="{F0B76620-2A4E-444F-B8B0-07646C030071}" presName="textBox3a" presStyleLbl="revTx" presStyleIdx="0" presStyleCnt="3" custScaleX="124790" custScaleY="98729" custLinFactNeighborX="20726" custLinFactNeighborY="-611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E02D80F-BDA4-41F8-9639-9AEF73C7A395}" type="pres">
      <dgm:prSet presAssocID="{AEB0A1D5-0CCB-4000-B6E4-9255A89FB079}" presName="bullet3b" presStyleLbl="node1" presStyleIdx="1" presStyleCnt="3" custLinFactNeighborX="39096" custLinFactNeighborY="8777"/>
      <dgm:spPr/>
    </dgm:pt>
    <dgm:pt modelId="{91D37CA1-6E43-4A09-9C76-1C6C92BB600D}" type="pres">
      <dgm:prSet presAssocID="{AEB0A1D5-0CCB-4000-B6E4-9255A89FB079}" presName="textBox3b" presStyleLbl="revTx" presStyleIdx="1" presStyleCnt="3" custScaleX="136205" custScaleY="42462" custLinFactNeighborX="4251" custLinFactNeighborY="-2091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657855A-F9DE-4ECE-8575-FA2DB03A98C9}" type="pres">
      <dgm:prSet presAssocID="{F45DED57-D194-4C4B-91D4-48D799D93983}" presName="bullet3c" presStyleLbl="node1" presStyleIdx="2" presStyleCnt="3" custLinFactNeighborY="-35369"/>
      <dgm:spPr/>
    </dgm:pt>
    <dgm:pt modelId="{BCD4BAA2-A554-4198-82E5-F1CC8C8526DE}" type="pres">
      <dgm:prSet presAssocID="{F45DED57-D194-4C4B-91D4-48D799D93983}" presName="textBox3c" presStyleLbl="revTx" presStyleIdx="2" presStyleCnt="3" custScaleX="222131" custScaleY="30200" custLinFactNeighborX="55457" custLinFactNeighborY="-3448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87F6C68-6DE0-493F-B029-163F92262ED6}" srcId="{07249511-935C-48A8-ABAB-9D73F1D7BDCF}" destId="{AEB0A1D5-0CCB-4000-B6E4-9255A89FB079}" srcOrd="1" destOrd="0" parTransId="{74DC2D85-9F39-4DC0-B9D6-C942831CA364}" sibTransId="{9384D6B9-41B3-4FB5-84A5-3397225DEA5F}"/>
    <dgm:cxn modelId="{77E1B60C-AE10-4902-A9D0-CBDDCC1C9C79}" type="presOf" srcId="{07249511-935C-48A8-ABAB-9D73F1D7BDCF}" destId="{A8986DE9-33A1-4F7B-B4F6-AD6A95E017B6}" srcOrd="0" destOrd="0" presId="urn:microsoft.com/office/officeart/2005/8/layout/arrow2"/>
    <dgm:cxn modelId="{979F11FF-8FCA-40B0-9B69-FCB0447D4633}" type="presOf" srcId="{F45DED57-D194-4C4B-91D4-48D799D93983}" destId="{BCD4BAA2-A554-4198-82E5-F1CC8C8526DE}" srcOrd="0" destOrd="0" presId="urn:microsoft.com/office/officeart/2005/8/layout/arrow2"/>
    <dgm:cxn modelId="{F1B1DC0A-1C1C-4B36-8D59-083ED04D72BC}" type="presOf" srcId="{AEB0A1D5-0CCB-4000-B6E4-9255A89FB079}" destId="{91D37CA1-6E43-4A09-9C76-1C6C92BB600D}" srcOrd="0" destOrd="0" presId="urn:microsoft.com/office/officeart/2005/8/layout/arrow2"/>
    <dgm:cxn modelId="{73AEA28D-84E1-4282-B318-E9E075D3D888}" type="presOf" srcId="{F0B76620-2A4E-444F-B8B0-07646C030071}" destId="{CF1A114A-74E7-4BB3-895A-7E1442ECAC0B}" srcOrd="0" destOrd="0" presId="urn:microsoft.com/office/officeart/2005/8/layout/arrow2"/>
    <dgm:cxn modelId="{C78F089C-97D7-4C9D-80C8-499C56696329}" srcId="{07249511-935C-48A8-ABAB-9D73F1D7BDCF}" destId="{F0B76620-2A4E-444F-B8B0-07646C030071}" srcOrd="0" destOrd="0" parTransId="{5289C5EC-E02F-44CB-B14C-8BACB5478233}" sibTransId="{856735D3-DB28-41F9-ABB5-D22EF4310356}"/>
    <dgm:cxn modelId="{5BD0E05D-7A1B-40B5-9085-C08BE7CFAEE7}" srcId="{07249511-935C-48A8-ABAB-9D73F1D7BDCF}" destId="{F45DED57-D194-4C4B-91D4-48D799D93983}" srcOrd="2" destOrd="0" parTransId="{6CE94B9B-A367-4840-BE6D-C3974FE7AA74}" sibTransId="{CA4EB57E-715C-470A-915E-C48EE8998021}"/>
    <dgm:cxn modelId="{F65109AC-5137-4806-815F-9909CE266187}" type="presParOf" srcId="{A8986DE9-33A1-4F7B-B4F6-AD6A95E017B6}" destId="{815497CA-DCF9-4554-A196-C35858C30B4B}" srcOrd="0" destOrd="0" presId="urn:microsoft.com/office/officeart/2005/8/layout/arrow2"/>
    <dgm:cxn modelId="{D72DDDAF-2C5D-4AB0-AF6C-7F1BC4486CA4}" type="presParOf" srcId="{A8986DE9-33A1-4F7B-B4F6-AD6A95E017B6}" destId="{7C6C8232-8603-406A-9B24-F8605AF4CDAF}" srcOrd="1" destOrd="0" presId="urn:microsoft.com/office/officeart/2005/8/layout/arrow2"/>
    <dgm:cxn modelId="{BEF27D68-3DDE-4DF5-BD7F-0A4F641C9E37}" type="presParOf" srcId="{7C6C8232-8603-406A-9B24-F8605AF4CDAF}" destId="{026C6788-9C5D-4783-9020-0DBCB7005F17}" srcOrd="0" destOrd="0" presId="urn:microsoft.com/office/officeart/2005/8/layout/arrow2"/>
    <dgm:cxn modelId="{561F4796-233E-4A87-AA9C-122F61E018A2}" type="presParOf" srcId="{7C6C8232-8603-406A-9B24-F8605AF4CDAF}" destId="{CF1A114A-74E7-4BB3-895A-7E1442ECAC0B}" srcOrd="1" destOrd="0" presId="urn:microsoft.com/office/officeart/2005/8/layout/arrow2"/>
    <dgm:cxn modelId="{AB4FDAAE-B71E-4064-9B82-BCDDC0AF7776}" type="presParOf" srcId="{7C6C8232-8603-406A-9B24-F8605AF4CDAF}" destId="{9E02D80F-BDA4-41F8-9639-9AEF73C7A395}" srcOrd="2" destOrd="0" presId="urn:microsoft.com/office/officeart/2005/8/layout/arrow2"/>
    <dgm:cxn modelId="{F91A1CF3-1059-4BAF-9F52-07AD023CDAD1}" type="presParOf" srcId="{7C6C8232-8603-406A-9B24-F8605AF4CDAF}" destId="{91D37CA1-6E43-4A09-9C76-1C6C92BB600D}" srcOrd="3" destOrd="0" presId="urn:microsoft.com/office/officeart/2005/8/layout/arrow2"/>
    <dgm:cxn modelId="{443C024A-3099-4CD1-83A7-F99E57956CEA}" type="presParOf" srcId="{7C6C8232-8603-406A-9B24-F8605AF4CDAF}" destId="{9657855A-F9DE-4ECE-8575-FA2DB03A98C9}" srcOrd="4" destOrd="0" presId="urn:microsoft.com/office/officeart/2005/8/layout/arrow2"/>
    <dgm:cxn modelId="{0FF9AA31-AED4-4C94-950A-E2418747B383}" type="presParOf" srcId="{7C6C8232-8603-406A-9B24-F8605AF4CDAF}" destId="{BCD4BAA2-A554-4198-82E5-F1CC8C8526D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A7626B-348A-4DEF-92C2-5DA5EA248CCE}" type="doc">
      <dgm:prSet loTypeId="urn:diagrams.loki3.com/NumberedList" loCatId="other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2258F75E-2CCA-46BC-AACA-51802D4D0DC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 anchor="ctr" anchorCtr="1"/>
        <a:lstStyle/>
        <a:p>
          <a:pPr latinLnBrk="0"/>
          <a:r>
            <a:rPr lang="ko-KR" altLang="en-US" sz="1800" dirty="0" err="1" smtClean="0">
              <a:latin typeface="+mn-ea"/>
              <a:ea typeface="+mn-ea"/>
            </a:rPr>
            <a:t>노사정</a:t>
          </a:r>
          <a:r>
            <a:rPr lang="ko-KR" altLang="en-US" sz="1800" dirty="0" smtClean="0">
              <a:latin typeface="+mn-ea"/>
              <a:ea typeface="+mn-ea"/>
            </a:rPr>
            <a:t> 야합 이후 현장 투쟁분위기 고조</a:t>
          </a:r>
          <a:endParaRPr lang="en-US" altLang="ko-KR" sz="1800" dirty="0" smtClean="0">
            <a:latin typeface="+mn-ea"/>
            <a:ea typeface="+mn-ea"/>
          </a:endParaRPr>
        </a:p>
        <a:p>
          <a:pPr latinLnBrk="0"/>
          <a:r>
            <a:rPr lang="ko-KR" altLang="en-US" sz="1800" dirty="0" smtClean="0">
              <a:latin typeface="+mn-ea"/>
              <a:ea typeface="+mn-ea"/>
            </a:rPr>
            <a:t>보건의료노조 </a:t>
          </a:r>
          <a:r>
            <a:rPr lang="ko-KR" altLang="en-US" sz="1800" dirty="0" smtClean="0">
              <a:latin typeface="+mn-ea"/>
              <a:ea typeface="+mn-ea"/>
            </a:rPr>
            <a:t>하반기 </a:t>
          </a:r>
          <a:r>
            <a:rPr lang="ko-KR" altLang="en-US" sz="1800" dirty="0" err="1" smtClean="0">
              <a:latin typeface="+mn-ea"/>
              <a:ea typeface="+mn-ea"/>
            </a:rPr>
            <a:t>임단투</a:t>
          </a:r>
          <a:r>
            <a:rPr lang="ko-KR" altLang="en-US" sz="1800" dirty="0" smtClean="0">
              <a:latin typeface="+mn-ea"/>
              <a:ea typeface="+mn-ea"/>
            </a:rPr>
            <a:t> 돌입</a:t>
          </a:r>
          <a:endParaRPr lang="ko-KR" altLang="en-US" sz="1800" dirty="0">
            <a:latin typeface="+mn-ea"/>
            <a:ea typeface="+mn-ea"/>
          </a:endParaRPr>
        </a:p>
      </dgm:t>
    </dgm:pt>
    <dgm:pt modelId="{F2F2DE97-198B-4F00-9C18-A8BA5BE7AAA0}" type="parTrans" cxnId="{9E1EE3E5-AC51-47E6-98AF-D0FF4E83A45A}">
      <dgm:prSet/>
      <dgm:spPr/>
      <dgm:t>
        <a:bodyPr/>
        <a:lstStyle/>
        <a:p>
          <a:pPr latinLnBrk="1"/>
          <a:endParaRPr lang="ko-KR" altLang="en-US"/>
        </a:p>
      </dgm:t>
    </dgm:pt>
    <dgm:pt modelId="{9688681A-F052-45D4-9155-7A864BDF0ABA}" type="sibTrans" cxnId="{9E1EE3E5-AC51-47E6-98AF-D0FF4E83A45A}">
      <dgm:prSet/>
      <dgm:spPr/>
      <dgm:t>
        <a:bodyPr/>
        <a:lstStyle/>
        <a:p>
          <a:pPr latinLnBrk="1"/>
          <a:endParaRPr lang="ko-KR" altLang="en-US"/>
        </a:p>
      </dgm:t>
    </dgm:pt>
    <dgm:pt modelId="{DBBFD217-B05F-4A58-8FDF-B30DE64646B1}">
      <dgm:prSet custT="1"/>
      <dgm:spPr>
        <a:solidFill>
          <a:schemeClr val="accent6"/>
        </a:solidFill>
      </dgm:spPr>
      <dgm:t>
        <a:bodyPr/>
        <a:lstStyle/>
        <a:p>
          <a:r>
            <a:rPr lang="en-US" sz="2000" b="1" dirty="0" smtClean="0"/>
            <a:t>   </a:t>
          </a:r>
          <a:r>
            <a:rPr lang="en-US" sz="1900" b="1" dirty="0" smtClean="0"/>
            <a:t>                  </a:t>
          </a:r>
          <a:endParaRPr sz="1900" dirty="0"/>
        </a:p>
      </dgm:t>
    </dgm:pt>
    <dgm:pt modelId="{4B3C568D-0079-4949-B9E0-55A44BA11DD9}" type="parTrans" cxnId="{0831CFAF-9D89-4F1C-AE93-A38AD6822178}">
      <dgm:prSet/>
      <dgm:spPr/>
      <dgm:t>
        <a:bodyPr/>
        <a:lstStyle/>
        <a:p>
          <a:pPr latinLnBrk="1"/>
          <a:endParaRPr lang="ko-KR" altLang="en-US"/>
        </a:p>
      </dgm:t>
    </dgm:pt>
    <dgm:pt modelId="{C3351E11-3C3A-4200-A341-A916442DF00A}" type="sibTrans" cxnId="{0831CFAF-9D89-4F1C-AE93-A38AD6822178}">
      <dgm:prSet/>
      <dgm:spPr/>
      <dgm:t>
        <a:bodyPr/>
        <a:lstStyle/>
        <a:p>
          <a:pPr latinLnBrk="1"/>
          <a:endParaRPr lang="ko-KR" altLang="en-US"/>
        </a:p>
      </dgm:t>
    </dgm:pt>
    <dgm:pt modelId="{CB3E7AD0-2CB7-492B-9766-EB76DF4811FF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 anchor="ctr" anchorCtr="1"/>
        <a:lstStyle/>
        <a:p>
          <a:pPr algn="l" latinLnBrk="0"/>
          <a:r>
            <a:rPr lang="ko-KR" altLang="en-US" sz="1800" dirty="0" smtClean="0">
              <a:latin typeface="+mn-ea"/>
              <a:ea typeface="+mn-ea"/>
            </a:rPr>
            <a:t>공공부문</a:t>
          </a:r>
          <a:r>
            <a:rPr lang="en-US" altLang="ko-KR" sz="1800" dirty="0" smtClean="0">
              <a:latin typeface="+mn-ea"/>
              <a:ea typeface="+mn-ea"/>
            </a:rPr>
            <a:t>, </a:t>
          </a:r>
          <a:r>
            <a:rPr lang="ko-KR" altLang="en-US" sz="1800" dirty="0" smtClean="0">
              <a:latin typeface="+mn-ea"/>
              <a:ea typeface="+mn-ea"/>
            </a:rPr>
            <a:t>노동개악저지파업예고</a:t>
          </a:r>
          <a:r>
            <a:rPr lang="en-US" altLang="ko-KR" sz="1800" dirty="0" smtClean="0">
              <a:latin typeface="+mn-ea"/>
              <a:ea typeface="+mn-ea"/>
            </a:rPr>
            <a:t>(10</a:t>
          </a:r>
          <a:r>
            <a:rPr lang="ko-KR" altLang="en-US" sz="1800" dirty="0" smtClean="0">
              <a:latin typeface="+mn-ea"/>
              <a:ea typeface="+mn-ea"/>
            </a:rPr>
            <a:t>월</a:t>
          </a:r>
          <a:r>
            <a:rPr lang="en-US" altLang="ko-KR" sz="1800" dirty="0" smtClean="0">
              <a:latin typeface="+mn-ea"/>
              <a:ea typeface="+mn-ea"/>
            </a:rPr>
            <a:t>) </a:t>
          </a:r>
          <a:r>
            <a:rPr lang="ko-KR" altLang="en-US" sz="1800" dirty="0" smtClean="0">
              <a:latin typeface="+mn-ea"/>
              <a:ea typeface="+mn-ea"/>
            </a:rPr>
            <a:t>교사</a:t>
          </a:r>
          <a:r>
            <a:rPr lang="en-US" altLang="ko-KR" sz="1800" dirty="0" smtClean="0">
              <a:latin typeface="+mn-ea"/>
              <a:ea typeface="+mn-ea"/>
            </a:rPr>
            <a:t>-</a:t>
          </a:r>
          <a:r>
            <a:rPr lang="ko-KR" altLang="en-US" sz="1800" dirty="0" smtClean="0">
              <a:latin typeface="+mn-ea"/>
              <a:ea typeface="+mn-ea"/>
            </a:rPr>
            <a:t>공무원 노동개악저지 투쟁돌입</a:t>
          </a:r>
          <a:endParaRPr lang="en-US" altLang="ko-KR" sz="1800" dirty="0" smtClean="0">
            <a:latin typeface="+mn-ea"/>
            <a:ea typeface="+mn-ea"/>
          </a:endParaRPr>
        </a:p>
      </dgm:t>
    </dgm:pt>
    <dgm:pt modelId="{BF568917-A92A-4A9C-9309-A30F45D7C77C}" type="parTrans" cxnId="{4A71A58A-0060-470C-BE2F-F65D3FD0E538}">
      <dgm:prSet/>
      <dgm:spPr/>
      <dgm:t>
        <a:bodyPr/>
        <a:lstStyle/>
        <a:p>
          <a:pPr latinLnBrk="1"/>
          <a:endParaRPr lang="ko-KR" altLang="en-US"/>
        </a:p>
      </dgm:t>
    </dgm:pt>
    <dgm:pt modelId="{1ED42923-238F-4124-98A6-64753D6DB209}" type="sibTrans" cxnId="{4A71A58A-0060-470C-BE2F-F65D3FD0E538}">
      <dgm:prSet/>
      <dgm:spPr/>
      <dgm:t>
        <a:bodyPr/>
        <a:lstStyle/>
        <a:p>
          <a:pPr latinLnBrk="1"/>
          <a:endParaRPr lang="ko-KR" altLang="en-US"/>
        </a:p>
      </dgm:t>
    </dgm:pt>
    <dgm:pt modelId="{91F8357E-C012-4255-BC94-B839515FD075}">
      <dgm:prSet custT="1"/>
      <dgm:spPr/>
      <dgm:t>
        <a:bodyPr/>
        <a:lstStyle/>
        <a:p>
          <a:r>
            <a:rPr lang="en-US" sz="2000" b="1" dirty="0" smtClean="0"/>
            <a:t>    </a:t>
          </a:r>
          <a:r>
            <a:rPr lang="en-US" sz="1900" b="1" dirty="0" smtClean="0"/>
            <a:t>                </a:t>
          </a:r>
          <a:endParaRPr sz="1900" dirty="0"/>
        </a:p>
      </dgm:t>
    </dgm:pt>
    <dgm:pt modelId="{B3357548-4B42-4FE1-810C-EDAC7E512A47}" type="parTrans" cxnId="{A50F31BE-C2FF-4361-A87E-3E80264E6A46}">
      <dgm:prSet/>
      <dgm:spPr/>
      <dgm:t>
        <a:bodyPr/>
        <a:lstStyle/>
        <a:p>
          <a:pPr latinLnBrk="1"/>
          <a:endParaRPr lang="ko-KR" altLang="en-US"/>
        </a:p>
      </dgm:t>
    </dgm:pt>
    <dgm:pt modelId="{8AEFC7C4-C591-4149-8C35-0A97AA9292D3}" type="sibTrans" cxnId="{A50F31BE-C2FF-4361-A87E-3E80264E6A46}">
      <dgm:prSet/>
      <dgm:spPr/>
      <dgm:t>
        <a:bodyPr/>
        <a:lstStyle/>
        <a:p>
          <a:pPr latinLnBrk="1"/>
          <a:endParaRPr lang="ko-KR" altLang="en-US"/>
        </a:p>
      </dgm:t>
    </dgm:pt>
    <dgm:pt modelId="{9C82B3C9-2394-4190-8F95-A2935DEDBFF2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 anchor="ctr" anchorCtr="1"/>
        <a:lstStyle/>
        <a:p>
          <a:pPr latinLnBrk="0"/>
          <a:r>
            <a:rPr lang="ko-KR" altLang="en-US" sz="1800" dirty="0" smtClean="0">
              <a:latin typeface="+mn-ea"/>
              <a:ea typeface="+mn-ea"/>
            </a:rPr>
            <a:t>상반기 주력</a:t>
          </a:r>
          <a:r>
            <a:rPr lang="en-US" altLang="ko-KR" sz="1800" dirty="0" smtClean="0">
              <a:latin typeface="+mn-ea"/>
              <a:ea typeface="+mn-ea"/>
            </a:rPr>
            <a:t>, </a:t>
          </a:r>
          <a:r>
            <a:rPr lang="ko-KR" altLang="en-US" sz="1800" dirty="0" smtClean="0">
              <a:latin typeface="+mn-ea"/>
              <a:ea typeface="+mn-ea"/>
            </a:rPr>
            <a:t>금속</a:t>
          </a:r>
          <a:r>
            <a:rPr lang="en-US" altLang="ko-KR" sz="1800" dirty="0" smtClean="0">
              <a:latin typeface="+mn-ea"/>
              <a:ea typeface="+mn-ea"/>
            </a:rPr>
            <a:t>/</a:t>
          </a:r>
          <a:r>
            <a:rPr lang="ko-KR" altLang="en-US" sz="1800" dirty="0" smtClean="0">
              <a:latin typeface="+mn-ea"/>
              <a:ea typeface="+mn-ea"/>
            </a:rPr>
            <a:t>건설 집행부 선거               </a:t>
          </a:r>
          <a:r>
            <a:rPr lang="en-US" altLang="ko-KR" sz="1800" dirty="0" smtClean="0">
              <a:latin typeface="+mn-ea"/>
              <a:ea typeface="+mn-ea"/>
            </a:rPr>
            <a:t>11</a:t>
          </a:r>
          <a:r>
            <a:rPr lang="ko-KR" altLang="en-US" sz="1800" dirty="0" smtClean="0">
              <a:latin typeface="+mn-ea"/>
              <a:ea typeface="+mn-ea"/>
            </a:rPr>
            <a:t>개 지역본부</a:t>
          </a:r>
          <a:r>
            <a:rPr lang="en-US" altLang="ko-KR" sz="1800" dirty="0" smtClean="0">
              <a:latin typeface="+mn-ea"/>
              <a:ea typeface="+mn-ea"/>
            </a:rPr>
            <a:t>,</a:t>
          </a:r>
          <a:r>
            <a:rPr lang="ko-KR" altLang="en-US" sz="1800" dirty="0" smtClean="0">
              <a:latin typeface="+mn-ea"/>
              <a:ea typeface="+mn-ea"/>
            </a:rPr>
            <a:t> 연말 임원 선거</a:t>
          </a:r>
          <a:endParaRPr lang="en-US" altLang="ko-KR" sz="1800" dirty="0" smtClean="0">
            <a:latin typeface="+mn-ea"/>
            <a:ea typeface="+mn-ea"/>
          </a:endParaRPr>
        </a:p>
      </dgm:t>
    </dgm:pt>
    <dgm:pt modelId="{B312DFE4-2081-4706-89D0-990E796B4C84}" type="parTrans" cxnId="{124FCD71-7F45-4C4B-8478-B8D2F4D05CC8}">
      <dgm:prSet/>
      <dgm:spPr/>
      <dgm:t>
        <a:bodyPr/>
        <a:lstStyle/>
        <a:p>
          <a:pPr latinLnBrk="1"/>
          <a:endParaRPr lang="ko-KR" altLang="en-US"/>
        </a:p>
      </dgm:t>
    </dgm:pt>
    <dgm:pt modelId="{30E8C1C9-A66E-4644-983E-1994E8A1D08D}" type="sibTrans" cxnId="{124FCD71-7F45-4C4B-8478-B8D2F4D05CC8}">
      <dgm:prSet/>
      <dgm:spPr/>
      <dgm:t>
        <a:bodyPr/>
        <a:lstStyle/>
        <a:p>
          <a:pPr latinLnBrk="1"/>
          <a:endParaRPr lang="ko-KR" altLang="en-US"/>
        </a:p>
      </dgm:t>
    </dgm:pt>
    <dgm:pt modelId="{FD2DDFBC-D740-495E-A5BD-E42695A4AFF5}">
      <dgm:prSet custT="1"/>
      <dgm:spPr/>
      <dgm:t>
        <a:bodyPr/>
        <a:lstStyle/>
        <a:p>
          <a:pPr latinLnBrk="1"/>
          <a:r>
            <a:rPr lang="en-US" sz="2000" b="1" dirty="0" smtClean="0"/>
            <a:t>                           </a:t>
          </a:r>
          <a:endParaRPr sz="2000" dirty="0">
            <a:latin typeface="HY헤드라인M" pitchFamily="18" charset="-127"/>
            <a:ea typeface="HY헤드라인M" pitchFamily="18" charset="-127"/>
          </a:endParaRPr>
        </a:p>
      </dgm:t>
    </dgm:pt>
    <dgm:pt modelId="{DA4964C2-E495-4AA2-9936-98C2C83B1401}" type="sibTrans" cxnId="{98B89F57-E1D2-4DAC-8D52-17A10BDF3854}">
      <dgm:prSet/>
      <dgm:spPr/>
      <dgm:t>
        <a:bodyPr/>
        <a:lstStyle/>
        <a:p>
          <a:pPr latinLnBrk="1"/>
          <a:endParaRPr lang="ko-KR" altLang="en-US"/>
        </a:p>
      </dgm:t>
    </dgm:pt>
    <dgm:pt modelId="{A7828200-F2C6-4BA9-902E-8493DFAC0AE0}" type="parTrans" cxnId="{98B89F57-E1D2-4DAC-8D52-17A10BDF3854}">
      <dgm:prSet/>
      <dgm:spPr/>
      <dgm:t>
        <a:bodyPr/>
        <a:lstStyle/>
        <a:p>
          <a:pPr latinLnBrk="1"/>
          <a:endParaRPr lang="ko-KR" altLang="en-US"/>
        </a:p>
      </dgm:t>
    </dgm:pt>
    <dgm:pt modelId="{7BDA5E14-52FB-4E52-918C-E10AAFDE424E}" type="pres">
      <dgm:prSet presAssocID="{D5A7626B-348A-4DEF-92C2-5DA5EA248CC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4FFC943-7FF7-4768-9474-8F6425372CAF}" type="pres">
      <dgm:prSet presAssocID="{FD2DDFBC-D740-495E-A5BD-E42695A4AFF5}" presName="composite" presStyleCnt="0"/>
      <dgm:spPr/>
    </dgm:pt>
    <dgm:pt modelId="{A201B04A-0904-46F9-BD43-AC5A7D6D3442}" type="pres">
      <dgm:prSet presAssocID="{FD2DDFBC-D740-495E-A5BD-E42695A4AFF5}" presName="desTx" presStyleLbl="fgAccFollowNode1" presStyleIdx="0" presStyleCnt="3" custScaleX="87067" custScaleY="84061" custLinFactNeighborX="15510" custLinFactNeighborY="182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05D1231B-1EF1-4E56-9A50-805B11FCC40E}" type="pres">
      <dgm:prSet presAssocID="{FD2DDFBC-D740-495E-A5BD-E42695A4AFF5}" presName="labelTx" presStyleLbl="node1" presStyleIdx="0" presStyleCnt="3" custScaleX="48153" custScaleY="49117" custLinFactNeighborX="97115" custLinFactNeighborY="41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740D8A2-67F9-4196-92C0-7EA6E9DC7764}" type="pres">
      <dgm:prSet presAssocID="{DA4964C2-E495-4AA2-9936-98C2C83B1401}" presName="sp" presStyleCnt="0"/>
      <dgm:spPr/>
    </dgm:pt>
    <dgm:pt modelId="{20661878-771E-459A-A418-FBE01D8A2258}" type="pres">
      <dgm:prSet presAssocID="{DBBFD217-B05F-4A58-8FDF-B30DE64646B1}" presName="composite" presStyleCnt="0"/>
      <dgm:spPr/>
    </dgm:pt>
    <dgm:pt modelId="{018895E5-57F6-4CFD-8516-31A2C70EEF34}" type="pres">
      <dgm:prSet presAssocID="{DBBFD217-B05F-4A58-8FDF-B30DE64646B1}" presName="desTx" presStyleLbl="fgAccFollowNode1" presStyleIdx="1" presStyleCnt="3" custScaleX="87067" custScaleY="84061" custLinFactNeighborX="5782" custLinFactNeighborY="-167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1AA337CE-8C12-41DE-9995-EA6594DC440A}" type="pres">
      <dgm:prSet presAssocID="{DBBFD217-B05F-4A58-8FDF-B30DE64646B1}" presName="labelTx" presStyleLbl="node1" presStyleIdx="1" presStyleCnt="3" custScaleX="48317" custScaleY="48482" custLinFactNeighborX="97115" custLinFactNeighborY="-106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5C532FD-5DD0-4936-90F8-BBB403176141}" type="pres">
      <dgm:prSet presAssocID="{C3351E11-3C3A-4200-A341-A916442DF00A}" presName="sp" presStyleCnt="0"/>
      <dgm:spPr/>
    </dgm:pt>
    <dgm:pt modelId="{B56701E1-4F9D-4471-A838-AE4AE1B518F0}" type="pres">
      <dgm:prSet presAssocID="{91F8357E-C012-4255-BC94-B839515FD075}" presName="composite" presStyleCnt="0"/>
      <dgm:spPr/>
    </dgm:pt>
    <dgm:pt modelId="{268CD143-3ECF-4043-9E4B-2EA7CF2F3176}" type="pres">
      <dgm:prSet presAssocID="{91F8357E-C012-4255-BC94-B839515FD075}" presName="desTx" presStyleLbl="fgAccFollowNode1" presStyleIdx="2" presStyleCnt="3" custScaleX="87067" custScaleY="84061" custLinFactNeighborX="22570" custLinFactNeighborY="-543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E669940C-BDA1-4617-B73D-03E25F309819}" type="pres">
      <dgm:prSet presAssocID="{91F8357E-C012-4255-BC94-B839515FD075}" presName="labelTx" presStyleLbl="node1" presStyleIdx="2" presStyleCnt="3" custScaleX="48317" custScaleY="48482" custLinFactNeighborX="97115" custLinFactNeighborY="-61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24FCD71-7F45-4C4B-8478-B8D2F4D05CC8}" srcId="{91F8357E-C012-4255-BC94-B839515FD075}" destId="{9C82B3C9-2394-4190-8F95-A2935DEDBFF2}" srcOrd="0" destOrd="0" parTransId="{B312DFE4-2081-4706-89D0-990E796B4C84}" sibTransId="{30E8C1C9-A66E-4644-983E-1994E8A1D08D}"/>
    <dgm:cxn modelId="{9E1EE3E5-AC51-47E6-98AF-D0FF4E83A45A}" srcId="{FD2DDFBC-D740-495E-A5BD-E42695A4AFF5}" destId="{2258F75E-2CCA-46BC-AACA-51802D4D0DC8}" srcOrd="0" destOrd="0" parTransId="{F2F2DE97-198B-4F00-9C18-A8BA5BE7AAA0}" sibTransId="{9688681A-F052-45D4-9155-7A864BDF0ABA}"/>
    <dgm:cxn modelId="{E407254A-7ABB-49BC-9D05-6C000E20D400}" type="presOf" srcId="{9C82B3C9-2394-4190-8F95-A2935DEDBFF2}" destId="{268CD143-3ECF-4043-9E4B-2EA7CF2F3176}" srcOrd="0" destOrd="0" presId="urn:diagrams.loki3.com/NumberedList"/>
    <dgm:cxn modelId="{4A71A58A-0060-470C-BE2F-F65D3FD0E538}" srcId="{DBBFD217-B05F-4A58-8FDF-B30DE64646B1}" destId="{CB3E7AD0-2CB7-492B-9766-EB76DF4811FF}" srcOrd="0" destOrd="0" parTransId="{BF568917-A92A-4A9C-9309-A30F45D7C77C}" sibTransId="{1ED42923-238F-4124-98A6-64753D6DB209}"/>
    <dgm:cxn modelId="{153C2A9D-AB2A-48F1-AB3A-7787CEA89BC5}" type="presOf" srcId="{2258F75E-2CCA-46BC-AACA-51802D4D0DC8}" destId="{A201B04A-0904-46F9-BD43-AC5A7D6D3442}" srcOrd="0" destOrd="0" presId="urn:diagrams.loki3.com/NumberedList"/>
    <dgm:cxn modelId="{98B89F57-E1D2-4DAC-8D52-17A10BDF3854}" srcId="{D5A7626B-348A-4DEF-92C2-5DA5EA248CCE}" destId="{FD2DDFBC-D740-495E-A5BD-E42695A4AFF5}" srcOrd="0" destOrd="0" parTransId="{A7828200-F2C6-4BA9-902E-8493DFAC0AE0}" sibTransId="{DA4964C2-E495-4AA2-9936-98C2C83B1401}"/>
    <dgm:cxn modelId="{0831CFAF-9D89-4F1C-AE93-A38AD6822178}" srcId="{D5A7626B-348A-4DEF-92C2-5DA5EA248CCE}" destId="{DBBFD217-B05F-4A58-8FDF-B30DE64646B1}" srcOrd="1" destOrd="0" parTransId="{4B3C568D-0079-4949-B9E0-55A44BA11DD9}" sibTransId="{C3351E11-3C3A-4200-A341-A916442DF00A}"/>
    <dgm:cxn modelId="{66A2B126-C29F-4A62-B1E0-458A0B63CA35}" type="presOf" srcId="{CB3E7AD0-2CB7-492B-9766-EB76DF4811FF}" destId="{018895E5-57F6-4CFD-8516-31A2C70EEF34}" srcOrd="0" destOrd="0" presId="urn:diagrams.loki3.com/NumberedList"/>
    <dgm:cxn modelId="{C898974F-D842-4F87-854A-34FB01A32BAA}" type="presOf" srcId="{FD2DDFBC-D740-495E-A5BD-E42695A4AFF5}" destId="{05D1231B-1EF1-4E56-9A50-805B11FCC40E}" srcOrd="0" destOrd="0" presId="urn:diagrams.loki3.com/NumberedList"/>
    <dgm:cxn modelId="{ACA96E5C-D494-4A04-A7E8-F53FE41D44CB}" type="presOf" srcId="{91F8357E-C012-4255-BC94-B839515FD075}" destId="{E669940C-BDA1-4617-B73D-03E25F309819}" srcOrd="0" destOrd="0" presId="urn:diagrams.loki3.com/NumberedList"/>
    <dgm:cxn modelId="{A50F31BE-C2FF-4361-A87E-3E80264E6A46}" srcId="{D5A7626B-348A-4DEF-92C2-5DA5EA248CCE}" destId="{91F8357E-C012-4255-BC94-B839515FD075}" srcOrd="2" destOrd="0" parTransId="{B3357548-4B42-4FE1-810C-EDAC7E512A47}" sibTransId="{8AEFC7C4-C591-4149-8C35-0A97AA9292D3}"/>
    <dgm:cxn modelId="{132B9C9D-DA10-4BA2-BE06-0D32D69FBAFA}" type="presOf" srcId="{D5A7626B-348A-4DEF-92C2-5DA5EA248CCE}" destId="{7BDA5E14-52FB-4E52-918C-E10AAFDE424E}" srcOrd="0" destOrd="0" presId="urn:diagrams.loki3.com/NumberedList"/>
    <dgm:cxn modelId="{F1E1EA4A-4D23-454F-985A-1353BAE8F7A9}" type="presOf" srcId="{DBBFD217-B05F-4A58-8FDF-B30DE64646B1}" destId="{1AA337CE-8C12-41DE-9995-EA6594DC440A}" srcOrd="0" destOrd="0" presId="urn:diagrams.loki3.com/NumberedList"/>
    <dgm:cxn modelId="{45D01911-DA43-4BDA-A1EC-37DCEC678120}" type="presParOf" srcId="{7BDA5E14-52FB-4E52-918C-E10AAFDE424E}" destId="{84FFC943-7FF7-4768-9474-8F6425372CAF}" srcOrd="0" destOrd="0" presId="urn:diagrams.loki3.com/NumberedList"/>
    <dgm:cxn modelId="{24F81490-4F5E-4309-A91E-E6D2A08AA42B}" type="presParOf" srcId="{84FFC943-7FF7-4768-9474-8F6425372CAF}" destId="{A201B04A-0904-46F9-BD43-AC5A7D6D3442}" srcOrd="0" destOrd="0" presId="urn:diagrams.loki3.com/NumberedList"/>
    <dgm:cxn modelId="{00A0D9A1-D9C0-4BFD-9274-C1380FD7941F}" type="presParOf" srcId="{84FFC943-7FF7-4768-9474-8F6425372CAF}" destId="{05D1231B-1EF1-4E56-9A50-805B11FCC40E}" srcOrd="1" destOrd="0" presId="urn:diagrams.loki3.com/NumberedList"/>
    <dgm:cxn modelId="{07554159-BE03-4A65-A005-9842A65BA1BE}" type="presParOf" srcId="{7BDA5E14-52FB-4E52-918C-E10AAFDE424E}" destId="{0740D8A2-67F9-4196-92C0-7EA6E9DC7764}" srcOrd="1" destOrd="0" presId="urn:diagrams.loki3.com/NumberedList"/>
    <dgm:cxn modelId="{E75614F7-4557-4B38-B223-A3DF920BAC17}" type="presParOf" srcId="{7BDA5E14-52FB-4E52-918C-E10AAFDE424E}" destId="{20661878-771E-459A-A418-FBE01D8A2258}" srcOrd="2" destOrd="0" presId="urn:diagrams.loki3.com/NumberedList"/>
    <dgm:cxn modelId="{CC26A582-5783-41D2-A0F2-48A006AA2447}" type="presParOf" srcId="{20661878-771E-459A-A418-FBE01D8A2258}" destId="{018895E5-57F6-4CFD-8516-31A2C70EEF34}" srcOrd="0" destOrd="0" presId="urn:diagrams.loki3.com/NumberedList"/>
    <dgm:cxn modelId="{E2D044A2-27B9-474F-B3BB-B359CA566865}" type="presParOf" srcId="{20661878-771E-459A-A418-FBE01D8A2258}" destId="{1AA337CE-8C12-41DE-9995-EA6594DC440A}" srcOrd="1" destOrd="0" presId="urn:diagrams.loki3.com/NumberedList"/>
    <dgm:cxn modelId="{D41AF18B-3645-4B86-AD86-A5FD09A003A2}" type="presParOf" srcId="{7BDA5E14-52FB-4E52-918C-E10AAFDE424E}" destId="{25C532FD-5DD0-4936-90F8-BBB403176141}" srcOrd="3" destOrd="0" presId="urn:diagrams.loki3.com/NumberedList"/>
    <dgm:cxn modelId="{6D718A82-BC5D-4D8C-9EDC-5B97E0A001F0}" type="presParOf" srcId="{7BDA5E14-52FB-4E52-918C-E10AAFDE424E}" destId="{B56701E1-4F9D-4471-A838-AE4AE1B518F0}" srcOrd="4" destOrd="0" presId="urn:diagrams.loki3.com/NumberedList"/>
    <dgm:cxn modelId="{2599DFAC-4EE5-46BF-9175-AD0D9B45A683}" type="presParOf" srcId="{B56701E1-4F9D-4471-A838-AE4AE1B518F0}" destId="{268CD143-3ECF-4043-9E4B-2EA7CF2F3176}" srcOrd="0" destOrd="0" presId="urn:diagrams.loki3.com/NumberedList"/>
    <dgm:cxn modelId="{966995E3-C961-4F3B-84FB-0F5CE7861C5D}" type="presParOf" srcId="{B56701E1-4F9D-4471-A838-AE4AE1B518F0}" destId="{E669940C-BDA1-4617-B73D-03E25F309819}" srcOrd="1" destOrd="0" presId="urn:diagrams.loki3.com/Number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2BD6B4D-6BFC-430E-A38F-7DB6CFF1F44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B2B2FF4-1E6E-4980-86EE-243DC9C505FE}">
      <dgm:prSet phldrT="[텍스트]"/>
      <dgm:spPr/>
      <dgm:t>
        <a:bodyPr/>
        <a:lstStyle/>
        <a:p>
          <a:pPr latinLnBrk="1"/>
          <a:r>
            <a:rPr lang="ko-KR" altLang="en-US" dirty="0" smtClean="0"/>
            <a:t>재벌에게        책임을</a:t>
          </a:r>
          <a:endParaRPr lang="ko-KR" altLang="en-US" dirty="0"/>
        </a:p>
      </dgm:t>
    </dgm:pt>
    <dgm:pt modelId="{36CCBF14-DCEE-402C-94AB-1F7F97F808C8}" type="parTrans" cxnId="{870851FF-11A5-483D-969D-F614455F97B7}">
      <dgm:prSet/>
      <dgm:spPr/>
      <dgm:t>
        <a:bodyPr/>
        <a:lstStyle/>
        <a:p>
          <a:pPr latinLnBrk="1"/>
          <a:endParaRPr lang="ko-KR" altLang="en-US"/>
        </a:p>
      </dgm:t>
    </dgm:pt>
    <dgm:pt modelId="{73735E07-1FBC-4296-8FE0-E526382DC8BF}" type="sibTrans" cxnId="{870851FF-11A5-483D-969D-F614455F97B7}">
      <dgm:prSet/>
      <dgm:spPr/>
      <dgm:t>
        <a:bodyPr/>
        <a:lstStyle/>
        <a:p>
          <a:pPr latinLnBrk="1"/>
          <a:endParaRPr lang="ko-KR" altLang="en-US"/>
        </a:p>
      </dgm:t>
    </dgm:pt>
    <dgm:pt modelId="{60775EA2-F1DD-4A53-A9E4-20C7C71E1DA9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노동자에게권리를</a:t>
          </a:r>
          <a:endParaRPr lang="ko-KR" altLang="en-US" dirty="0"/>
        </a:p>
      </dgm:t>
    </dgm:pt>
    <dgm:pt modelId="{DB439CE3-BC80-4DBB-9874-171FBC60C464}" type="parTrans" cxnId="{1004B39D-28B4-483B-B0FC-AA3D6690340B}">
      <dgm:prSet/>
      <dgm:spPr/>
      <dgm:t>
        <a:bodyPr/>
        <a:lstStyle/>
        <a:p>
          <a:pPr latinLnBrk="1"/>
          <a:endParaRPr lang="ko-KR" altLang="en-US"/>
        </a:p>
      </dgm:t>
    </dgm:pt>
    <dgm:pt modelId="{55A9D063-61CD-4E66-9C71-31161C66AC6F}" type="sibTrans" cxnId="{1004B39D-28B4-483B-B0FC-AA3D6690340B}">
      <dgm:prSet/>
      <dgm:spPr/>
      <dgm:t>
        <a:bodyPr/>
        <a:lstStyle/>
        <a:p>
          <a:pPr latinLnBrk="1"/>
          <a:endParaRPr lang="ko-KR" altLang="en-US"/>
        </a:p>
      </dgm:t>
    </dgm:pt>
    <dgm:pt modelId="{DD53A267-D122-4CB7-8D6A-DFB8500D8BCB}">
      <dgm:prSet phldrT="[텍스트]"/>
      <dgm:spPr/>
      <dgm:t>
        <a:bodyPr/>
        <a:lstStyle/>
        <a:p>
          <a:pPr latinLnBrk="1"/>
          <a:r>
            <a:rPr lang="ko-KR" altLang="en-US" dirty="0" smtClean="0"/>
            <a:t>청년에게     좋은 일자리를</a:t>
          </a:r>
          <a:endParaRPr lang="ko-KR" altLang="en-US" dirty="0"/>
        </a:p>
      </dgm:t>
    </dgm:pt>
    <dgm:pt modelId="{B2E348D0-DD9A-4314-98D6-4AD80741C22C}" type="parTrans" cxnId="{A868F0FE-B71D-49AE-8AC0-6690EE2DD7FF}">
      <dgm:prSet/>
      <dgm:spPr/>
      <dgm:t>
        <a:bodyPr/>
        <a:lstStyle/>
        <a:p>
          <a:pPr latinLnBrk="1"/>
          <a:endParaRPr lang="ko-KR" altLang="en-US"/>
        </a:p>
      </dgm:t>
    </dgm:pt>
    <dgm:pt modelId="{A7BDEC85-B336-4518-A6C1-B902AC56C918}" type="sibTrans" cxnId="{A868F0FE-B71D-49AE-8AC0-6690EE2DD7FF}">
      <dgm:prSet/>
      <dgm:spPr/>
      <dgm:t>
        <a:bodyPr/>
        <a:lstStyle/>
        <a:p>
          <a:pPr latinLnBrk="1"/>
          <a:endParaRPr lang="ko-KR" altLang="en-US"/>
        </a:p>
      </dgm:t>
    </dgm:pt>
    <dgm:pt modelId="{FD26ADE1-42FF-4B96-9F06-07C3FBF830D4}" type="pres">
      <dgm:prSet presAssocID="{82BD6B4D-6BFC-430E-A38F-7DB6CFF1F444}" presName="CompostProcess" presStyleCnt="0">
        <dgm:presLayoutVars>
          <dgm:dir/>
          <dgm:resizeHandles val="exact"/>
        </dgm:presLayoutVars>
      </dgm:prSet>
      <dgm:spPr/>
    </dgm:pt>
    <dgm:pt modelId="{1631469A-8483-42CD-9F55-0B1A0BA449C0}" type="pres">
      <dgm:prSet presAssocID="{82BD6B4D-6BFC-430E-A38F-7DB6CFF1F444}" presName="arrow" presStyleLbl="bgShp" presStyleIdx="0" presStyleCnt="1"/>
      <dgm:spPr/>
    </dgm:pt>
    <dgm:pt modelId="{8D11E98A-AEC8-4A0A-AE84-58EA2980BE1B}" type="pres">
      <dgm:prSet presAssocID="{82BD6B4D-6BFC-430E-A38F-7DB6CFF1F444}" presName="linearProcess" presStyleCnt="0"/>
      <dgm:spPr/>
    </dgm:pt>
    <dgm:pt modelId="{6327BF72-E069-476E-9B35-4113F4BE3E7C}" type="pres">
      <dgm:prSet presAssocID="{0B2B2FF4-1E6E-4980-86EE-243DC9C505FE}" presName="textNode" presStyleLbl="node1" presStyleIdx="0" presStyleCnt="3" custScaleX="10277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1B03C45-3453-4EB3-B26E-DC038835583B}" type="pres">
      <dgm:prSet presAssocID="{73735E07-1FBC-4296-8FE0-E526382DC8BF}" presName="sibTrans" presStyleCnt="0"/>
      <dgm:spPr/>
    </dgm:pt>
    <dgm:pt modelId="{271A8BF6-3342-4115-AA9A-07C404950FB2}" type="pres">
      <dgm:prSet presAssocID="{60775EA2-F1DD-4A53-A9E4-20C7C71E1DA9}" presName="textNode" presStyleLbl="node1" presStyleIdx="1" presStyleCnt="3" custScaleX="9538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11DE04-0265-49AA-B156-FABF59F7355F}" type="pres">
      <dgm:prSet presAssocID="{55A9D063-61CD-4E66-9C71-31161C66AC6F}" presName="sibTrans" presStyleCnt="0"/>
      <dgm:spPr/>
    </dgm:pt>
    <dgm:pt modelId="{22D2B3C5-0788-408E-8093-B3261F5BCF6C}" type="pres">
      <dgm:prSet presAssocID="{DD53A267-D122-4CB7-8D6A-DFB8500D8BCB}" presName="textNode" presStyleLbl="node1" presStyleIdx="2" presStyleCnt="3" custScaleX="11436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EE96137-99CD-4764-874E-F32618F76958}" type="presOf" srcId="{DD53A267-D122-4CB7-8D6A-DFB8500D8BCB}" destId="{22D2B3C5-0788-408E-8093-B3261F5BCF6C}" srcOrd="0" destOrd="0" presId="urn:microsoft.com/office/officeart/2005/8/layout/hProcess9"/>
    <dgm:cxn modelId="{1004B39D-28B4-483B-B0FC-AA3D6690340B}" srcId="{82BD6B4D-6BFC-430E-A38F-7DB6CFF1F444}" destId="{60775EA2-F1DD-4A53-A9E4-20C7C71E1DA9}" srcOrd="1" destOrd="0" parTransId="{DB439CE3-BC80-4DBB-9874-171FBC60C464}" sibTransId="{55A9D063-61CD-4E66-9C71-31161C66AC6F}"/>
    <dgm:cxn modelId="{472A6E92-C881-48F6-8AA0-32D8026E05E8}" type="presOf" srcId="{60775EA2-F1DD-4A53-A9E4-20C7C71E1DA9}" destId="{271A8BF6-3342-4115-AA9A-07C404950FB2}" srcOrd="0" destOrd="0" presId="urn:microsoft.com/office/officeart/2005/8/layout/hProcess9"/>
    <dgm:cxn modelId="{17E2152B-FFC3-4CEF-92F7-A05BA37604D3}" type="presOf" srcId="{82BD6B4D-6BFC-430E-A38F-7DB6CFF1F444}" destId="{FD26ADE1-42FF-4B96-9F06-07C3FBF830D4}" srcOrd="0" destOrd="0" presId="urn:microsoft.com/office/officeart/2005/8/layout/hProcess9"/>
    <dgm:cxn modelId="{86A45DE6-523F-4202-BBDE-B2FE52E2593C}" type="presOf" srcId="{0B2B2FF4-1E6E-4980-86EE-243DC9C505FE}" destId="{6327BF72-E069-476E-9B35-4113F4BE3E7C}" srcOrd="0" destOrd="0" presId="urn:microsoft.com/office/officeart/2005/8/layout/hProcess9"/>
    <dgm:cxn modelId="{870851FF-11A5-483D-969D-F614455F97B7}" srcId="{82BD6B4D-6BFC-430E-A38F-7DB6CFF1F444}" destId="{0B2B2FF4-1E6E-4980-86EE-243DC9C505FE}" srcOrd="0" destOrd="0" parTransId="{36CCBF14-DCEE-402C-94AB-1F7F97F808C8}" sibTransId="{73735E07-1FBC-4296-8FE0-E526382DC8BF}"/>
    <dgm:cxn modelId="{A868F0FE-B71D-49AE-8AC0-6690EE2DD7FF}" srcId="{82BD6B4D-6BFC-430E-A38F-7DB6CFF1F444}" destId="{DD53A267-D122-4CB7-8D6A-DFB8500D8BCB}" srcOrd="2" destOrd="0" parTransId="{B2E348D0-DD9A-4314-98D6-4AD80741C22C}" sibTransId="{A7BDEC85-B336-4518-A6C1-B902AC56C918}"/>
    <dgm:cxn modelId="{96CED9FD-F2A0-4386-99F1-290DFBF0181E}" type="presParOf" srcId="{FD26ADE1-42FF-4B96-9F06-07C3FBF830D4}" destId="{1631469A-8483-42CD-9F55-0B1A0BA449C0}" srcOrd="0" destOrd="0" presId="urn:microsoft.com/office/officeart/2005/8/layout/hProcess9"/>
    <dgm:cxn modelId="{58D41525-D4BE-42F3-8AE2-23777994B6A1}" type="presParOf" srcId="{FD26ADE1-42FF-4B96-9F06-07C3FBF830D4}" destId="{8D11E98A-AEC8-4A0A-AE84-58EA2980BE1B}" srcOrd="1" destOrd="0" presId="urn:microsoft.com/office/officeart/2005/8/layout/hProcess9"/>
    <dgm:cxn modelId="{6E33DB59-1C88-4C1D-8AE1-8EEA00FDDDA1}" type="presParOf" srcId="{8D11E98A-AEC8-4A0A-AE84-58EA2980BE1B}" destId="{6327BF72-E069-476E-9B35-4113F4BE3E7C}" srcOrd="0" destOrd="0" presId="urn:microsoft.com/office/officeart/2005/8/layout/hProcess9"/>
    <dgm:cxn modelId="{7B2DCD33-F5A1-46EF-AC76-BDD0DF66C84F}" type="presParOf" srcId="{8D11E98A-AEC8-4A0A-AE84-58EA2980BE1B}" destId="{F1B03C45-3453-4EB3-B26E-DC038835583B}" srcOrd="1" destOrd="0" presId="urn:microsoft.com/office/officeart/2005/8/layout/hProcess9"/>
    <dgm:cxn modelId="{44415903-0989-41E3-837C-D73F51873318}" type="presParOf" srcId="{8D11E98A-AEC8-4A0A-AE84-58EA2980BE1B}" destId="{271A8BF6-3342-4115-AA9A-07C404950FB2}" srcOrd="2" destOrd="0" presId="urn:microsoft.com/office/officeart/2005/8/layout/hProcess9"/>
    <dgm:cxn modelId="{2CE710EE-F98F-4130-A075-6483040FF567}" type="presParOf" srcId="{8D11E98A-AEC8-4A0A-AE84-58EA2980BE1B}" destId="{5811DE04-0265-49AA-B156-FABF59F7355F}" srcOrd="3" destOrd="0" presId="urn:microsoft.com/office/officeart/2005/8/layout/hProcess9"/>
    <dgm:cxn modelId="{08EC6A1D-8555-4ECF-822D-2EB0B4983691}" type="presParOf" srcId="{8D11E98A-AEC8-4A0A-AE84-58EA2980BE1B}" destId="{22D2B3C5-0788-408E-8093-B3261F5BCF6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BCD0D0-71D9-4425-B44C-65CD4355557B}" type="doc">
      <dgm:prSet loTypeId="urn:microsoft.com/office/officeart/2009/3/layout/DescendingProcess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86835C21-599C-4A13-9621-0EA44FC50809}">
      <dgm:prSet phldrT="[텍스트]" custT="1"/>
      <dgm:spPr/>
      <dgm:t>
        <a:bodyPr/>
        <a:lstStyle/>
        <a:p>
          <a:pPr latinLnBrk="1">
            <a:lnSpc>
              <a:spcPct val="90000"/>
            </a:lnSpc>
          </a:pPr>
          <a:r>
            <a:rPr lang="en-US" altLang="ko-KR" sz="2400" b="1" dirty="0" smtClean="0">
              <a:solidFill>
                <a:srgbClr val="FFFF00"/>
              </a:solidFill>
              <a:latin typeface="+mn-ea"/>
              <a:ea typeface="+mn-ea"/>
            </a:rPr>
            <a:t>30</a:t>
          </a:r>
          <a:r>
            <a:rPr lang="ko-KR" altLang="en-US" sz="2400" b="1" dirty="0" smtClean="0">
              <a:solidFill>
                <a:srgbClr val="FFFF00"/>
              </a:solidFill>
              <a:latin typeface="+mn-ea"/>
              <a:ea typeface="+mn-ea"/>
            </a:rPr>
            <a:t>조</a:t>
          </a:r>
          <a:r>
            <a:rPr lang="en-US" altLang="ko-KR" sz="2400" b="1" dirty="0" smtClean="0">
              <a:solidFill>
                <a:srgbClr val="FFFF00"/>
              </a:solidFill>
              <a:latin typeface="+mn-ea"/>
              <a:ea typeface="+mn-ea"/>
            </a:rPr>
            <a:t>-40</a:t>
          </a:r>
          <a:r>
            <a:rPr lang="ko-KR" altLang="en-US" sz="2400" b="1" dirty="0" smtClean="0">
              <a:solidFill>
                <a:srgbClr val="FFFF00"/>
              </a:solidFill>
              <a:latin typeface="+mn-ea"/>
              <a:ea typeface="+mn-ea"/>
            </a:rPr>
            <a:t>조원 자본 유출</a:t>
          </a:r>
          <a:endParaRPr lang="ko-KR" altLang="en-US" sz="2400" b="1" dirty="0">
            <a:solidFill>
              <a:srgbClr val="FFFF00"/>
            </a:solidFill>
            <a:latin typeface="+mn-ea"/>
            <a:ea typeface="+mn-ea"/>
          </a:endParaRPr>
        </a:p>
      </dgm:t>
    </dgm:pt>
    <dgm:pt modelId="{941AA8D2-DE6C-45C9-993A-ADFE012F3055}" type="parTrans" cxnId="{CB960DCF-CE12-478E-A313-9B56178A2C3A}">
      <dgm:prSet/>
      <dgm:spPr/>
      <dgm:t>
        <a:bodyPr/>
        <a:lstStyle/>
        <a:p>
          <a:pPr latinLnBrk="1"/>
          <a:endParaRPr lang="ko-KR" altLang="en-US"/>
        </a:p>
      </dgm:t>
    </dgm:pt>
    <dgm:pt modelId="{182C9FB3-F40B-46B8-862A-321DE12DDE97}" type="sibTrans" cxnId="{CB960DCF-CE12-478E-A313-9B56178A2C3A}">
      <dgm:prSet/>
      <dgm:spPr/>
      <dgm:t>
        <a:bodyPr/>
        <a:lstStyle/>
        <a:p>
          <a:pPr latinLnBrk="1"/>
          <a:endParaRPr lang="ko-KR" altLang="en-US"/>
        </a:p>
      </dgm:t>
    </dgm:pt>
    <dgm:pt modelId="{69FAD6A3-A2B6-4830-844B-8D4AD10EC7FF}" type="pres">
      <dgm:prSet presAssocID="{A4BCD0D0-71D9-4425-B44C-65CD4355557B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5628101-660B-47B3-B34B-CDE6D7C44B80}" type="pres">
      <dgm:prSet presAssocID="{A4BCD0D0-71D9-4425-B44C-65CD4355557B}" presName="arrowNode" presStyleLbl="node1" presStyleIdx="0" presStyleCnt="1" custLinFactNeighborX="22970" custLinFactNeighborY="31757"/>
      <dgm:spPr/>
    </dgm:pt>
    <dgm:pt modelId="{677DF159-41D4-44A0-B7F3-486880DD0C27}" type="pres">
      <dgm:prSet presAssocID="{86835C21-599C-4A13-9621-0EA44FC50809}" presName="txNode1" presStyleLbl="revTx" presStyleIdx="0" presStyleCnt="1" custScaleX="384887" custScaleY="145289" custLinFactX="36173" custLinFactY="277729" custLinFactNeighborX="100000" custLinFactNeighborY="3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7177A57-755A-4B19-8FAA-4CFC7727ACDF}" type="presOf" srcId="{86835C21-599C-4A13-9621-0EA44FC50809}" destId="{677DF159-41D4-44A0-B7F3-486880DD0C27}" srcOrd="0" destOrd="0" presId="urn:microsoft.com/office/officeart/2009/3/layout/DescendingProcess"/>
    <dgm:cxn modelId="{CB960DCF-CE12-478E-A313-9B56178A2C3A}" srcId="{A4BCD0D0-71D9-4425-B44C-65CD4355557B}" destId="{86835C21-599C-4A13-9621-0EA44FC50809}" srcOrd="0" destOrd="0" parTransId="{941AA8D2-DE6C-45C9-993A-ADFE012F3055}" sibTransId="{182C9FB3-F40B-46B8-862A-321DE12DDE97}"/>
    <dgm:cxn modelId="{EB32165E-F86D-44AF-9CD6-7F342430DF78}" type="presOf" srcId="{A4BCD0D0-71D9-4425-B44C-65CD4355557B}" destId="{69FAD6A3-A2B6-4830-844B-8D4AD10EC7FF}" srcOrd="0" destOrd="0" presId="urn:microsoft.com/office/officeart/2009/3/layout/DescendingProcess"/>
    <dgm:cxn modelId="{64C264C4-ED9A-48C9-B115-342F99C17436}" type="presParOf" srcId="{69FAD6A3-A2B6-4830-844B-8D4AD10EC7FF}" destId="{85628101-660B-47B3-B34B-CDE6D7C44B80}" srcOrd="0" destOrd="0" presId="urn:microsoft.com/office/officeart/2009/3/layout/DescendingProcess"/>
    <dgm:cxn modelId="{E53F542B-2C56-4DD7-9DA4-9C65EF98B1C8}" type="presParOf" srcId="{69FAD6A3-A2B6-4830-844B-8D4AD10EC7FF}" destId="{677DF159-41D4-44A0-B7F3-486880DD0C27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1B6800-D68A-478F-B4F1-778A9BD0854A}" type="doc">
      <dgm:prSet loTypeId="urn:microsoft.com/office/officeart/2005/8/layout/pyramid2" loCatId="pyramid" qsTypeId="urn:microsoft.com/office/officeart/2005/8/quickstyle/3d7" qsCatId="3D" csTypeId="urn:microsoft.com/office/officeart/2005/8/colors/colorful1#3" csCatId="colorful" phldr="1"/>
      <dgm:spPr>
        <a:scene3d>
          <a:camera prst="orthographicFront" zoom="91000">
            <a:rot lat="0" lon="0" rev="0"/>
          </a:camera>
          <a:lightRig rig="contrasting" dir="t">
            <a:rot lat="0" lon="0" rev="1500000"/>
          </a:lightRig>
        </a:scene3d>
      </dgm:spPr>
    </dgm:pt>
    <dgm:pt modelId="{99405842-4294-4CAD-87FD-21FF2DB05D92}">
      <dgm:prSet phldrT="[텍스트]" custT="1"/>
      <dgm:spPr/>
      <dgm:t>
        <a:bodyPr/>
        <a:lstStyle/>
        <a:p>
          <a:pPr latinLnBrk="0"/>
          <a:r>
            <a:rPr lang="en-US" altLang="ko-KR" sz="1800" dirty="0" smtClean="0"/>
            <a:t>SK</a:t>
          </a:r>
          <a:r>
            <a:rPr lang="ko-KR" altLang="en-US" sz="1800" dirty="0" smtClean="0"/>
            <a:t>그룹 최태원    광복절 특사</a:t>
          </a:r>
          <a:endParaRPr lang="ko-KR" altLang="en-US" sz="1800" dirty="0"/>
        </a:p>
      </dgm:t>
    </dgm:pt>
    <dgm:pt modelId="{8AE8AE5A-8B82-4F3C-A79D-DFF908553BBE}" type="parTrans" cxnId="{8B3A9114-7046-494B-91F7-3AF650F0AD64}">
      <dgm:prSet/>
      <dgm:spPr/>
      <dgm:t>
        <a:bodyPr/>
        <a:lstStyle/>
        <a:p>
          <a:pPr latinLnBrk="1"/>
          <a:endParaRPr lang="ko-KR" altLang="en-US"/>
        </a:p>
      </dgm:t>
    </dgm:pt>
    <dgm:pt modelId="{F86D9D72-0155-4E78-B988-993075E4DBCE}" type="sibTrans" cxnId="{8B3A9114-7046-494B-91F7-3AF650F0AD64}">
      <dgm:prSet/>
      <dgm:spPr/>
      <dgm:t>
        <a:bodyPr/>
        <a:lstStyle/>
        <a:p>
          <a:pPr latinLnBrk="1"/>
          <a:endParaRPr lang="ko-KR" altLang="en-US"/>
        </a:p>
      </dgm:t>
    </dgm:pt>
    <dgm:pt modelId="{1B0D7F96-4112-4CCB-8D86-EC2C660B46BB}">
      <dgm:prSet phldrT="[텍스트]" custT="1"/>
      <dgm:spPr>
        <a:ln>
          <a:solidFill>
            <a:schemeClr val="accent2"/>
          </a:solidFill>
        </a:ln>
      </dgm:spPr>
      <dgm:t>
        <a:bodyPr/>
        <a:lstStyle/>
        <a:p>
          <a:pPr latinLnBrk="0"/>
          <a:r>
            <a:rPr lang="ko-KR" altLang="en-US" sz="1800" dirty="0" err="1" smtClean="0"/>
            <a:t>롯데그룹</a:t>
          </a:r>
          <a:r>
            <a:rPr lang="ko-KR" altLang="en-US" sz="1800" dirty="0" smtClean="0"/>
            <a:t>            경영권 분쟁</a:t>
          </a:r>
          <a:endParaRPr lang="ko-KR" altLang="en-US" sz="1800" dirty="0"/>
        </a:p>
      </dgm:t>
    </dgm:pt>
    <dgm:pt modelId="{950DD7A2-3FB5-4F92-909F-157DAFF813F7}" type="parTrans" cxnId="{29D31C93-494F-4DB7-B803-043704118D90}">
      <dgm:prSet/>
      <dgm:spPr/>
      <dgm:t>
        <a:bodyPr/>
        <a:lstStyle/>
        <a:p>
          <a:pPr latinLnBrk="1"/>
          <a:endParaRPr lang="ko-KR" altLang="en-US"/>
        </a:p>
      </dgm:t>
    </dgm:pt>
    <dgm:pt modelId="{12B06D31-27B6-4820-A126-4852906624CF}" type="sibTrans" cxnId="{29D31C93-494F-4DB7-B803-043704118D90}">
      <dgm:prSet/>
      <dgm:spPr/>
      <dgm:t>
        <a:bodyPr/>
        <a:lstStyle/>
        <a:p>
          <a:pPr latinLnBrk="1"/>
          <a:endParaRPr lang="ko-KR" altLang="en-US"/>
        </a:p>
      </dgm:t>
    </dgm:pt>
    <dgm:pt modelId="{3534AFF9-353C-4B96-964D-AC356951E3ED}">
      <dgm:prSet phldrT="[텍스트]" custT="1"/>
      <dgm:spPr>
        <a:ln>
          <a:solidFill>
            <a:schemeClr val="accent2"/>
          </a:solidFill>
        </a:ln>
      </dgm:spPr>
      <dgm:t>
        <a:bodyPr/>
        <a:lstStyle/>
        <a:p>
          <a:pPr latinLnBrk="0"/>
          <a:r>
            <a:rPr lang="ko-KR" altLang="en-US" sz="1800" dirty="0" smtClean="0"/>
            <a:t>삼성그룹      경영권승계</a:t>
          </a:r>
          <a:endParaRPr lang="ko-KR" altLang="en-US" sz="1800" dirty="0"/>
        </a:p>
      </dgm:t>
    </dgm:pt>
    <dgm:pt modelId="{22486E0D-B039-4E3F-B832-A4C8F91AE943}" type="parTrans" cxnId="{5D1CD7F6-F552-4557-BE48-F10F8ADF6DE9}">
      <dgm:prSet/>
      <dgm:spPr/>
      <dgm:t>
        <a:bodyPr/>
        <a:lstStyle/>
        <a:p>
          <a:pPr latinLnBrk="1"/>
          <a:endParaRPr lang="ko-KR" altLang="en-US"/>
        </a:p>
      </dgm:t>
    </dgm:pt>
    <dgm:pt modelId="{7339C3F7-5E39-48EF-938F-A1A85D00C0D3}" type="sibTrans" cxnId="{5D1CD7F6-F552-4557-BE48-F10F8ADF6DE9}">
      <dgm:prSet/>
      <dgm:spPr/>
      <dgm:t>
        <a:bodyPr/>
        <a:lstStyle/>
        <a:p>
          <a:pPr latinLnBrk="1"/>
          <a:endParaRPr lang="ko-KR" altLang="en-US"/>
        </a:p>
      </dgm:t>
    </dgm:pt>
    <dgm:pt modelId="{03FEEA5E-5649-4037-B1F6-C42194C77CBF}" type="pres">
      <dgm:prSet presAssocID="{BD1B6800-D68A-478F-B4F1-778A9BD0854A}" presName="compositeShape" presStyleCnt="0">
        <dgm:presLayoutVars>
          <dgm:dir val="rev"/>
          <dgm:resizeHandles/>
        </dgm:presLayoutVars>
      </dgm:prSet>
      <dgm:spPr/>
    </dgm:pt>
    <dgm:pt modelId="{B700FAA0-A5DD-428F-88E0-F2B814834EF6}" type="pres">
      <dgm:prSet presAssocID="{BD1B6800-D68A-478F-B4F1-778A9BD0854A}" presName="pyramid" presStyleLbl="node1" presStyleIdx="0" presStyleCnt="1" custLinFactNeighborX="9917" custLinFactNeighborY="-10909"/>
      <dgm:spPr>
        <a:prstGeom prst="upArrow">
          <a:avLst/>
        </a:prstGeom>
        <a:gradFill flip="none" rotWithShape="0">
          <a:gsLst>
            <a:gs pos="0">
              <a:schemeClr val="accent2"/>
            </a:gs>
            <a:gs pos="50000">
              <a:schemeClr val="accent2">
                <a:lumMod val="75000"/>
              </a:schemeClr>
            </a:gs>
            <a:gs pos="100000">
              <a:schemeClr val="accent6"/>
            </a:gs>
          </a:gsLst>
          <a:lin ang="2700000" scaled="0"/>
          <a:tileRect/>
        </a:gra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 zoom="91000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EF1CD696-89B2-4237-8E84-89C839487016}" type="pres">
      <dgm:prSet presAssocID="{BD1B6800-D68A-478F-B4F1-778A9BD0854A}" presName="theList" presStyleCnt="0"/>
      <dgm:spPr/>
    </dgm:pt>
    <dgm:pt modelId="{BA4A70DD-39CC-4E2B-A7E8-89B97DF2ED7F}" type="pres">
      <dgm:prSet presAssocID="{99405842-4294-4CAD-87FD-21FF2DB05D92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630497D-D5A0-423F-92A8-275E6763EA2A}" type="pres">
      <dgm:prSet presAssocID="{99405842-4294-4CAD-87FD-21FF2DB05D92}" presName="aSpace" presStyleCnt="0"/>
      <dgm:spPr/>
    </dgm:pt>
    <dgm:pt modelId="{7F7BEE8C-C044-4D9E-A3AB-A199A51D278F}" type="pres">
      <dgm:prSet presAssocID="{1B0D7F96-4112-4CCB-8D86-EC2C660B46BB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1529037-4EE5-48DB-83D1-28511680BAD0}" type="pres">
      <dgm:prSet presAssocID="{1B0D7F96-4112-4CCB-8D86-EC2C660B46BB}" presName="aSpace" presStyleCnt="0"/>
      <dgm:spPr/>
    </dgm:pt>
    <dgm:pt modelId="{2F58CB89-819F-4BCD-B5C2-DA0E07ACC988}" type="pres">
      <dgm:prSet presAssocID="{3534AFF9-353C-4B96-964D-AC356951E3ED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2B09795-2C86-45B4-881D-2083D2CCB617}" type="pres">
      <dgm:prSet presAssocID="{3534AFF9-353C-4B96-964D-AC356951E3ED}" presName="aSpace" presStyleCnt="0"/>
      <dgm:spPr/>
    </dgm:pt>
  </dgm:ptLst>
  <dgm:cxnLst>
    <dgm:cxn modelId="{78874263-EBB6-4DCD-9ADC-795186D91150}" type="presOf" srcId="{BD1B6800-D68A-478F-B4F1-778A9BD0854A}" destId="{03FEEA5E-5649-4037-B1F6-C42194C77CBF}" srcOrd="0" destOrd="0" presId="urn:microsoft.com/office/officeart/2005/8/layout/pyramid2"/>
    <dgm:cxn modelId="{29D31C93-494F-4DB7-B803-043704118D90}" srcId="{BD1B6800-D68A-478F-B4F1-778A9BD0854A}" destId="{1B0D7F96-4112-4CCB-8D86-EC2C660B46BB}" srcOrd="1" destOrd="0" parTransId="{950DD7A2-3FB5-4F92-909F-157DAFF813F7}" sibTransId="{12B06D31-27B6-4820-A126-4852906624CF}"/>
    <dgm:cxn modelId="{0F49F47D-517E-406B-893D-C6FDC7A96DF6}" type="presOf" srcId="{1B0D7F96-4112-4CCB-8D86-EC2C660B46BB}" destId="{7F7BEE8C-C044-4D9E-A3AB-A199A51D278F}" srcOrd="0" destOrd="0" presId="urn:microsoft.com/office/officeart/2005/8/layout/pyramid2"/>
    <dgm:cxn modelId="{8B3A9114-7046-494B-91F7-3AF650F0AD64}" srcId="{BD1B6800-D68A-478F-B4F1-778A9BD0854A}" destId="{99405842-4294-4CAD-87FD-21FF2DB05D92}" srcOrd="0" destOrd="0" parTransId="{8AE8AE5A-8B82-4F3C-A79D-DFF908553BBE}" sibTransId="{F86D9D72-0155-4E78-B988-993075E4DBCE}"/>
    <dgm:cxn modelId="{5D1CD7F6-F552-4557-BE48-F10F8ADF6DE9}" srcId="{BD1B6800-D68A-478F-B4F1-778A9BD0854A}" destId="{3534AFF9-353C-4B96-964D-AC356951E3ED}" srcOrd="2" destOrd="0" parTransId="{22486E0D-B039-4E3F-B832-A4C8F91AE943}" sibTransId="{7339C3F7-5E39-48EF-938F-A1A85D00C0D3}"/>
    <dgm:cxn modelId="{194837C8-3D59-44EB-A0CC-55CD9B7499AD}" type="presOf" srcId="{3534AFF9-353C-4B96-964D-AC356951E3ED}" destId="{2F58CB89-819F-4BCD-B5C2-DA0E07ACC988}" srcOrd="0" destOrd="0" presId="urn:microsoft.com/office/officeart/2005/8/layout/pyramid2"/>
    <dgm:cxn modelId="{9DA57E91-0271-44D7-A46D-D8F6251135BC}" type="presOf" srcId="{99405842-4294-4CAD-87FD-21FF2DB05D92}" destId="{BA4A70DD-39CC-4E2B-A7E8-89B97DF2ED7F}" srcOrd="0" destOrd="0" presId="urn:microsoft.com/office/officeart/2005/8/layout/pyramid2"/>
    <dgm:cxn modelId="{4AB47FF5-9D32-4CEC-88CA-7F8B9AC6953D}" type="presParOf" srcId="{03FEEA5E-5649-4037-B1F6-C42194C77CBF}" destId="{B700FAA0-A5DD-428F-88E0-F2B814834EF6}" srcOrd="0" destOrd="0" presId="urn:microsoft.com/office/officeart/2005/8/layout/pyramid2"/>
    <dgm:cxn modelId="{13136D33-572B-4D47-BA37-B6158A21EF34}" type="presParOf" srcId="{03FEEA5E-5649-4037-B1F6-C42194C77CBF}" destId="{EF1CD696-89B2-4237-8E84-89C839487016}" srcOrd="1" destOrd="0" presId="urn:microsoft.com/office/officeart/2005/8/layout/pyramid2"/>
    <dgm:cxn modelId="{B8767EA0-F53D-4061-849B-58CA8806E3F2}" type="presParOf" srcId="{EF1CD696-89B2-4237-8E84-89C839487016}" destId="{BA4A70DD-39CC-4E2B-A7E8-89B97DF2ED7F}" srcOrd="0" destOrd="0" presId="urn:microsoft.com/office/officeart/2005/8/layout/pyramid2"/>
    <dgm:cxn modelId="{536320F6-4EBB-4DFC-A3BF-5C5B8F8EB0E5}" type="presParOf" srcId="{EF1CD696-89B2-4237-8E84-89C839487016}" destId="{4630497D-D5A0-423F-92A8-275E6763EA2A}" srcOrd="1" destOrd="0" presId="urn:microsoft.com/office/officeart/2005/8/layout/pyramid2"/>
    <dgm:cxn modelId="{13DBB450-954D-48B1-BAB0-E456BD8544CD}" type="presParOf" srcId="{EF1CD696-89B2-4237-8E84-89C839487016}" destId="{7F7BEE8C-C044-4D9E-A3AB-A199A51D278F}" srcOrd="2" destOrd="0" presId="urn:microsoft.com/office/officeart/2005/8/layout/pyramid2"/>
    <dgm:cxn modelId="{03197AA5-A212-41C7-A951-DC73F0A123CF}" type="presParOf" srcId="{EF1CD696-89B2-4237-8E84-89C839487016}" destId="{E1529037-4EE5-48DB-83D1-28511680BAD0}" srcOrd="3" destOrd="0" presId="urn:microsoft.com/office/officeart/2005/8/layout/pyramid2"/>
    <dgm:cxn modelId="{A649C8F2-94D7-4ADC-A115-A03A0307E9BA}" type="presParOf" srcId="{EF1CD696-89B2-4237-8E84-89C839487016}" destId="{2F58CB89-819F-4BCD-B5C2-DA0E07ACC988}" srcOrd="4" destOrd="0" presId="urn:microsoft.com/office/officeart/2005/8/layout/pyramid2"/>
    <dgm:cxn modelId="{0CC3ACED-886C-482F-89BD-5210890D2EB1}" type="presParOf" srcId="{EF1CD696-89B2-4237-8E84-89C839487016}" destId="{92B09795-2C86-45B4-881D-2083D2CCB617}" srcOrd="5" destOrd="0" presId="urn:microsoft.com/office/officeart/2005/8/layout/pyramid2"/>
  </dgm:cxnLst>
  <dgm:bg>
    <a:effectLst>
      <a:outerShdw blurRad="152400" dist="317500" dir="5400000" sx="90000" sy="-19000" rotWithShape="0">
        <a:prstClr val="black">
          <a:alpha val="15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1B6800-D68A-478F-B4F1-778A9BD0854A}" type="doc">
      <dgm:prSet loTypeId="urn:microsoft.com/office/officeart/2005/8/layout/pyramid2" loCatId="pyramid" qsTypeId="urn:microsoft.com/office/officeart/2005/8/quickstyle/3d7" qsCatId="3D" csTypeId="urn:microsoft.com/office/officeart/2005/8/colors/accent5_4" csCatId="accent5" phldr="1"/>
      <dgm:spPr>
        <a:scene3d>
          <a:camera prst="orthographicFront" zoom="91000">
            <a:rot lat="0" lon="0" rev="0"/>
          </a:camera>
          <a:lightRig rig="contrasting" dir="t">
            <a:rot lat="0" lon="0" rev="1500000"/>
          </a:lightRig>
        </a:scene3d>
      </dgm:spPr>
    </dgm:pt>
    <dgm:pt modelId="{99405842-4294-4CAD-87FD-21FF2DB05D92}">
      <dgm:prSet phldrT="[텍스트]" custT="1"/>
      <dgm:spPr/>
      <dgm:t>
        <a:bodyPr/>
        <a:lstStyle/>
        <a:p>
          <a:pPr latinLnBrk="0"/>
          <a:r>
            <a:rPr lang="ko-KR" altLang="en-US" sz="1800" dirty="0" smtClean="0"/>
            <a:t>재벌</a:t>
          </a:r>
          <a:r>
            <a:rPr lang="en-US" altLang="ko-KR" sz="1800" dirty="0" smtClean="0"/>
            <a:t>100</a:t>
          </a:r>
          <a:r>
            <a:rPr lang="ko-KR" altLang="en-US" sz="1800" dirty="0" smtClean="0"/>
            <a:t>대기업    </a:t>
          </a:r>
          <a:r>
            <a:rPr lang="ko-KR" altLang="en-US" sz="1800" dirty="0" err="1" smtClean="0"/>
            <a:t>사내유보금</a:t>
          </a:r>
          <a:r>
            <a:rPr lang="ko-KR" altLang="en-US" sz="1800" dirty="0" smtClean="0"/>
            <a:t> </a:t>
          </a:r>
          <a:r>
            <a:rPr lang="en-US" altLang="ko-KR" sz="1800" dirty="0" smtClean="0"/>
            <a:t>809</a:t>
          </a:r>
          <a:r>
            <a:rPr lang="ko-KR" altLang="en-US" sz="1800" dirty="0" smtClean="0"/>
            <a:t>조</a:t>
          </a:r>
          <a:endParaRPr lang="ko-KR" altLang="en-US" sz="1800" dirty="0"/>
        </a:p>
      </dgm:t>
    </dgm:pt>
    <dgm:pt modelId="{8AE8AE5A-8B82-4F3C-A79D-DFF908553BBE}" type="parTrans" cxnId="{8B3A9114-7046-494B-91F7-3AF650F0AD64}">
      <dgm:prSet/>
      <dgm:spPr/>
      <dgm:t>
        <a:bodyPr/>
        <a:lstStyle/>
        <a:p>
          <a:pPr latinLnBrk="1"/>
          <a:endParaRPr lang="ko-KR" altLang="en-US"/>
        </a:p>
      </dgm:t>
    </dgm:pt>
    <dgm:pt modelId="{F86D9D72-0155-4E78-B988-993075E4DBCE}" type="sibTrans" cxnId="{8B3A9114-7046-494B-91F7-3AF650F0AD64}">
      <dgm:prSet/>
      <dgm:spPr/>
      <dgm:t>
        <a:bodyPr/>
        <a:lstStyle/>
        <a:p>
          <a:pPr latinLnBrk="1"/>
          <a:endParaRPr lang="ko-KR" altLang="en-US"/>
        </a:p>
      </dgm:t>
    </dgm:pt>
    <dgm:pt modelId="{1B0D7F96-4112-4CCB-8D86-EC2C660B46BB}">
      <dgm:prSet phldrT="[텍스트]" custT="1"/>
      <dgm:spPr/>
      <dgm:t>
        <a:bodyPr/>
        <a:lstStyle/>
        <a:p>
          <a:pPr latinLnBrk="0"/>
          <a:r>
            <a:rPr lang="ko-KR" altLang="en-US" sz="1800" dirty="0" smtClean="0"/>
            <a:t>서민 가계부채 </a:t>
          </a:r>
          <a:r>
            <a:rPr lang="en-US" altLang="ko-KR" sz="1800" dirty="0" smtClean="0"/>
            <a:t>1,089</a:t>
          </a:r>
          <a:r>
            <a:rPr lang="ko-KR" altLang="en-US" sz="1800" dirty="0" smtClean="0"/>
            <a:t>조</a:t>
          </a:r>
          <a:endParaRPr lang="ko-KR" altLang="en-US" sz="1800" dirty="0"/>
        </a:p>
      </dgm:t>
    </dgm:pt>
    <dgm:pt modelId="{950DD7A2-3FB5-4F92-909F-157DAFF813F7}" type="parTrans" cxnId="{29D31C93-494F-4DB7-B803-043704118D90}">
      <dgm:prSet/>
      <dgm:spPr/>
      <dgm:t>
        <a:bodyPr/>
        <a:lstStyle/>
        <a:p>
          <a:pPr latinLnBrk="1"/>
          <a:endParaRPr lang="ko-KR" altLang="en-US"/>
        </a:p>
      </dgm:t>
    </dgm:pt>
    <dgm:pt modelId="{12B06D31-27B6-4820-A126-4852906624CF}" type="sibTrans" cxnId="{29D31C93-494F-4DB7-B803-043704118D90}">
      <dgm:prSet/>
      <dgm:spPr/>
      <dgm:t>
        <a:bodyPr/>
        <a:lstStyle/>
        <a:p>
          <a:pPr latinLnBrk="1"/>
          <a:endParaRPr lang="ko-KR" altLang="en-US"/>
        </a:p>
      </dgm:t>
    </dgm:pt>
    <dgm:pt modelId="{3534AFF9-353C-4B96-964D-AC356951E3ED}">
      <dgm:prSet phldrT="[텍스트]" custT="1"/>
      <dgm:spPr/>
      <dgm:t>
        <a:bodyPr/>
        <a:lstStyle/>
        <a:p>
          <a:pPr latinLnBrk="0"/>
          <a:r>
            <a:rPr lang="ko-KR" altLang="en-US" sz="1800" dirty="0" smtClean="0"/>
            <a:t>청년실업</a:t>
          </a:r>
          <a:r>
            <a:rPr lang="en-US" altLang="ko-KR" sz="1800" dirty="0" smtClean="0"/>
            <a:t>/</a:t>
          </a:r>
          <a:r>
            <a:rPr lang="ko-KR" altLang="en-US" sz="1800" dirty="0" smtClean="0"/>
            <a:t>양극화</a:t>
          </a:r>
          <a:endParaRPr lang="ko-KR" altLang="en-US" sz="1800" dirty="0"/>
        </a:p>
      </dgm:t>
    </dgm:pt>
    <dgm:pt modelId="{22486E0D-B039-4E3F-B832-A4C8F91AE943}" type="parTrans" cxnId="{5D1CD7F6-F552-4557-BE48-F10F8ADF6DE9}">
      <dgm:prSet/>
      <dgm:spPr/>
      <dgm:t>
        <a:bodyPr/>
        <a:lstStyle/>
        <a:p>
          <a:pPr latinLnBrk="1"/>
          <a:endParaRPr lang="ko-KR" altLang="en-US"/>
        </a:p>
      </dgm:t>
    </dgm:pt>
    <dgm:pt modelId="{7339C3F7-5E39-48EF-938F-A1A85D00C0D3}" type="sibTrans" cxnId="{5D1CD7F6-F552-4557-BE48-F10F8ADF6DE9}">
      <dgm:prSet/>
      <dgm:spPr/>
      <dgm:t>
        <a:bodyPr/>
        <a:lstStyle/>
        <a:p>
          <a:pPr latinLnBrk="1"/>
          <a:endParaRPr lang="ko-KR" altLang="en-US"/>
        </a:p>
      </dgm:t>
    </dgm:pt>
    <dgm:pt modelId="{03FEEA5E-5649-4037-B1F6-C42194C77CBF}" type="pres">
      <dgm:prSet presAssocID="{BD1B6800-D68A-478F-B4F1-778A9BD0854A}" presName="compositeShape" presStyleCnt="0">
        <dgm:presLayoutVars>
          <dgm:dir/>
          <dgm:resizeHandles/>
        </dgm:presLayoutVars>
      </dgm:prSet>
      <dgm:spPr/>
    </dgm:pt>
    <dgm:pt modelId="{B700FAA0-A5DD-428F-88E0-F2B814834EF6}" type="pres">
      <dgm:prSet presAssocID="{BD1B6800-D68A-478F-B4F1-778A9BD0854A}" presName="pyramid" presStyleLbl="node1" presStyleIdx="0" presStyleCnt="1" custLinFactNeighborY="1786"/>
      <dgm:spPr>
        <a:prstGeom prst="downArrow">
          <a:avLst/>
        </a:prstGeom>
        <a:gradFill flip="none" rotWithShape="0">
          <a:gsLst>
            <a:gs pos="0">
              <a:schemeClr val="accent5"/>
            </a:gs>
            <a:gs pos="50000">
              <a:schemeClr val="accent5">
                <a:shade val="5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5"/>
            </a:gs>
          </a:gsLst>
          <a:lin ang="2700000" scaled="0"/>
          <a:tileRect/>
        </a:gra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 zoom="91000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EF1CD696-89B2-4237-8E84-89C839487016}" type="pres">
      <dgm:prSet presAssocID="{BD1B6800-D68A-478F-B4F1-778A9BD0854A}" presName="theList" presStyleCnt="0"/>
      <dgm:spPr/>
    </dgm:pt>
    <dgm:pt modelId="{BA4A70DD-39CC-4E2B-A7E8-89B97DF2ED7F}" type="pres">
      <dgm:prSet presAssocID="{99405842-4294-4CAD-87FD-21FF2DB05D92}" presName="aNode" presStyleLbl="fgAcc1" presStyleIdx="0" presStyleCnt="3" custLinFactY="-11674" custLinFactNeighborX="-663" custLinFactNeighborY="-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630497D-D5A0-423F-92A8-275E6763EA2A}" type="pres">
      <dgm:prSet presAssocID="{99405842-4294-4CAD-87FD-21FF2DB05D92}" presName="aSpace" presStyleCnt="0"/>
      <dgm:spPr/>
    </dgm:pt>
    <dgm:pt modelId="{7F7BEE8C-C044-4D9E-A3AB-A199A51D278F}" type="pres">
      <dgm:prSet presAssocID="{1B0D7F96-4112-4CCB-8D86-EC2C660B46BB}" presName="aNode" presStyleLbl="fgAcc1" presStyleIdx="1" presStyleCnt="3" custLinFactY="-11674" custLinFactNeighborX="-663" custLinFactNeighborY="-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1529037-4EE5-48DB-83D1-28511680BAD0}" type="pres">
      <dgm:prSet presAssocID="{1B0D7F96-4112-4CCB-8D86-EC2C660B46BB}" presName="aSpace" presStyleCnt="0"/>
      <dgm:spPr/>
    </dgm:pt>
    <dgm:pt modelId="{2F58CB89-819F-4BCD-B5C2-DA0E07ACC988}" type="pres">
      <dgm:prSet presAssocID="{3534AFF9-353C-4B96-964D-AC356951E3ED}" presName="aNode" presStyleLbl="fgAcc1" presStyleIdx="2" presStyleCnt="3" custLinFactY="-11674" custLinFactNeighborX="-663" custLinFactNeighborY="-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2B09795-2C86-45B4-881D-2083D2CCB617}" type="pres">
      <dgm:prSet presAssocID="{3534AFF9-353C-4B96-964D-AC356951E3ED}" presName="aSpace" presStyleCnt="0"/>
      <dgm:spPr/>
    </dgm:pt>
  </dgm:ptLst>
  <dgm:cxnLst>
    <dgm:cxn modelId="{5D1CD7F6-F552-4557-BE48-F10F8ADF6DE9}" srcId="{BD1B6800-D68A-478F-B4F1-778A9BD0854A}" destId="{3534AFF9-353C-4B96-964D-AC356951E3ED}" srcOrd="2" destOrd="0" parTransId="{22486E0D-B039-4E3F-B832-A4C8F91AE943}" sibTransId="{7339C3F7-5E39-48EF-938F-A1A85D00C0D3}"/>
    <dgm:cxn modelId="{29D31C93-494F-4DB7-B803-043704118D90}" srcId="{BD1B6800-D68A-478F-B4F1-778A9BD0854A}" destId="{1B0D7F96-4112-4CCB-8D86-EC2C660B46BB}" srcOrd="1" destOrd="0" parTransId="{950DD7A2-3FB5-4F92-909F-157DAFF813F7}" sibTransId="{12B06D31-27B6-4820-A126-4852906624CF}"/>
    <dgm:cxn modelId="{8B3A9114-7046-494B-91F7-3AF650F0AD64}" srcId="{BD1B6800-D68A-478F-B4F1-778A9BD0854A}" destId="{99405842-4294-4CAD-87FD-21FF2DB05D92}" srcOrd="0" destOrd="0" parTransId="{8AE8AE5A-8B82-4F3C-A79D-DFF908553BBE}" sibTransId="{F86D9D72-0155-4E78-B988-993075E4DBCE}"/>
    <dgm:cxn modelId="{E4806B2B-68EB-463E-875B-0B7024EE5060}" type="presOf" srcId="{99405842-4294-4CAD-87FD-21FF2DB05D92}" destId="{BA4A70DD-39CC-4E2B-A7E8-89B97DF2ED7F}" srcOrd="0" destOrd="0" presId="urn:microsoft.com/office/officeart/2005/8/layout/pyramid2"/>
    <dgm:cxn modelId="{F1D148EB-229C-4C65-AC29-73F12C6608F2}" type="presOf" srcId="{3534AFF9-353C-4B96-964D-AC356951E3ED}" destId="{2F58CB89-819F-4BCD-B5C2-DA0E07ACC988}" srcOrd="0" destOrd="0" presId="urn:microsoft.com/office/officeart/2005/8/layout/pyramid2"/>
    <dgm:cxn modelId="{977C9058-83EF-4593-A582-5A63BE399CED}" type="presOf" srcId="{1B0D7F96-4112-4CCB-8D86-EC2C660B46BB}" destId="{7F7BEE8C-C044-4D9E-A3AB-A199A51D278F}" srcOrd="0" destOrd="0" presId="urn:microsoft.com/office/officeart/2005/8/layout/pyramid2"/>
    <dgm:cxn modelId="{263D8DF8-1C29-4A64-8F03-CB2625BE80BD}" type="presOf" srcId="{BD1B6800-D68A-478F-B4F1-778A9BD0854A}" destId="{03FEEA5E-5649-4037-B1F6-C42194C77CBF}" srcOrd="0" destOrd="0" presId="urn:microsoft.com/office/officeart/2005/8/layout/pyramid2"/>
    <dgm:cxn modelId="{1962B888-A9E6-4D8D-B287-E7E4B7E3136A}" type="presParOf" srcId="{03FEEA5E-5649-4037-B1F6-C42194C77CBF}" destId="{B700FAA0-A5DD-428F-88E0-F2B814834EF6}" srcOrd="0" destOrd="0" presId="urn:microsoft.com/office/officeart/2005/8/layout/pyramid2"/>
    <dgm:cxn modelId="{6ABEE2DF-1DE4-4DF5-99E0-4FBE61046364}" type="presParOf" srcId="{03FEEA5E-5649-4037-B1F6-C42194C77CBF}" destId="{EF1CD696-89B2-4237-8E84-89C839487016}" srcOrd="1" destOrd="0" presId="urn:microsoft.com/office/officeart/2005/8/layout/pyramid2"/>
    <dgm:cxn modelId="{B4C096FB-38ED-4929-84D3-9B9825A1F9F4}" type="presParOf" srcId="{EF1CD696-89B2-4237-8E84-89C839487016}" destId="{BA4A70DD-39CC-4E2B-A7E8-89B97DF2ED7F}" srcOrd="0" destOrd="0" presId="urn:microsoft.com/office/officeart/2005/8/layout/pyramid2"/>
    <dgm:cxn modelId="{CF807E09-6B3B-4BBA-A64C-F6086FB558E8}" type="presParOf" srcId="{EF1CD696-89B2-4237-8E84-89C839487016}" destId="{4630497D-D5A0-423F-92A8-275E6763EA2A}" srcOrd="1" destOrd="0" presId="urn:microsoft.com/office/officeart/2005/8/layout/pyramid2"/>
    <dgm:cxn modelId="{4A288E08-E5C8-454C-9C30-78D9D04FCBC5}" type="presParOf" srcId="{EF1CD696-89B2-4237-8E84-89C839487016}" destId="{7F7BEE8C-C044-4D9E-A3AB-A199A51D278F}" srcOrd="2" destOrd="0" presId="urn:microsoft.com/office/officeart/2005/8/layout/pyramid2"/>
    <dgm:cxn modelId="{8E973654-CC46-4EB5-B9F1-DE7E5C814ADE}" type="presParOf" srcId="{EF1CD696-89B2-4237-8E84-89C839487016}" destId="{E1529037-4EE5-48DB-83D1-28511680BAD0}" srcOrd="3" destOrd="0" presId="urn:microsoft.com/office/officeart/2005/8/layout/pyramid2"/>
    <dgm:cxn modelId="{5DCBFE5B-3827-45BD-A692-17FEF3AAF209}" type="presParOf" srcId="{EF1CD696-89B2-4237-8E84-89C839487016}" destId="{2F58CB89-819F-4BCD-B5C2-DA0E07ACC988}" srcOrd="4" destOrd="0" presId="urn:microsoft.com/office/officeart/2005/8/layout/pyramid2"/>
    <dgm:cxn modelId="{7D84445A-49C4-438F-A298-ED2D80CD8676}" type="presParOf" srcId="{EF1CD696-89B2-4237-8E84-89C839487016}" destId="{92B09795-2C86-45B4-881D-2083D2CCB61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52BB4D-5CAF-49EC-9F9E-C0CDE4C99169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64EE751-B275-4454-BC9B-A0503BC28AB2}">
      <dgm:prSet phldrT="[텍스트]" custT="1"/>
      <dgm:spPr>
        <a:solidFill>
          <a:srgbClr val="FF0000"/>
        </a:solidFill>
      </dgm:spPr>
      <dgm:t>
        <a:bodyPr/>
        <a:lstStyle/>
        <a:p>
          <a:pPr latinLnBrk="1"/>
          <a:r>
            <a:rPr lang="ko-KR" altLang="en-US" sz="3200" dirty="0" smtClean="0"/>
            <a:t>공급</a:t>
          </a:r>
          <a:r>
            <a:rPr lang="en-US" altLang="ko-KR" sz="3200" dirty="0" smtClean="0"/>
            <a:t>,</a:t>
          </a:r>
          <a:r>
            <a:rPr lang="ko-KR" altLang="en-US" sz="3200" dirty="0" smtClean="0"/>
            <a:t>투자과잉경제공황       자본위기</a:t>
          </a:r>
          <a:endParaRPr lang="ko-KR" altLang="en-US" sz="3200" dirty="0"/>
        </a:p>
      </dgm:t>
    </dgm:pt>
    <dgm:pt modelId="{9982EB9C-6EFC-456B-AEBC-BFFCE63238A2}" type="parTrans" cxnId="{B80172C9-FC5B-44EE-83EF-F90118D06F0A}">
      <dgm:prSet/>
      <dgm:spPr/>
      <dgm:t>
        <a:bodyPr/>
        <a:lstStyle/>
        <a:p>
          <a:pPr latinLnBrk="1"/>
          <a:endParaRPr lang="ko-KR" altLang="en-US"/>
        </a:p>
      </dgm:t>
    </dgm:pt>
    <dgm:pt modelId="{4F9F732D-EAD5-4469-AED3-FED7F1263E1D}" type="sibTrans" cxnId="{B80172C9-FC5B-44EE-83EF-F90118D06F0A}">
      <dgm:prSet/>
      <dgm:spPr/>
      <dgm:t>
        <a:bodyPr/>
        <a:lstStyle/>
        <a:p>
          <a:pPr latinLnBrk="1"/>
          <a:endParaRPr lang="ko-KR" altLang="en-US"/>
        </a:p>
      </dgm:t>
    </dgm:pt>
    <dgm:pt modelId="{50227927-40A3-46AB-91AA-ADA16ECB69AF}">
      <dgm:prSet phldrT="[텍스트]" custT="1"/>
      <dgm:spPr/>
      <dgm:t>
        <a:bodyPr/>
        <a:lstStyle/>
        <a:p>
          <a:pPr latinLnBrk="1"/>
          <a:r>
            <a:rPr lang="ko-KR" altLang="en-US" sz="3200" dirty="0" smtClean="0"/>
            <a:t>저임금</a:t>
          </a:r>
          <a:r>
            <a:rPr lang="en-US" altLang="ko-KR" sz="3200" dirty="0" smtClean="0"/>
            <a:t>/</a:t>
          </a:r>
          <a:r>
            <a:rPr lang="ko-KR" altLang="en-US" sz="3200" dirty="0" smtClean="0"/>
            <a:t>양극화          실업과 빈곤   생존의 위기</a:t>
          </a:r>
          <a:endParaRPr lang="ko-KR" altLang="en-US" sz="3200" dirty="0"/>
        </a:p>
      </dgm:t>
    </dgm:pt>
    <dgm:pt modelId="{8B26E486-FF90-4258-A655-9CC5DEC53F9C}" type="parTrans" cxnId="{856AACAD-4DA0-434D-A21B-396EF45BC682}">
      <dgm:prSet/>
      <dgm:spPr/>
      <dgm:t>
        <a:bodyPr/>
        <a:lstStyle/>
        <a:p>
          <a:pPr latinLnBrk="1"/>
          <a:endParaRPr lang="ko-KR" altLang="en-US"/>
        </a:p>
      </dgm:t>
    </dgm:pt>
    <dgm:pt modelId="{8CA34E92-0057-47B2-98EC-FF345C20F54C}" type="sibTrans" cxnId="{856AACAD-4DA0-434D-A21B-396EF45BC682}">
      <dgm:prSet/>
      <dgm:spPr/>
      <dgm:t>
        <a:bodyPr/>
        <a:lstStyle/>
        <a:p>
          <a:pPr latinLnBrk="1"/>
          <a:endParaRPr lang="ko-KR" altLang="en-US"/>
        </a:p>
      </dgm:t>
    </dgm:pt>
    <dgm:pt modelId="{6971D525-F089-4D93-A677-F6EC39DA2A0A}" type="pres">
      <dgm:prSet presAssocID="{1152BB4D-5CAF-49EC-9F9E-C0CDE4C9916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3131038-A050-4ED5-8271-C47D559DA4E0}" type="pres">
      <dgm:prSet presAssocID="{C64EE751-B275-4454-BC9B-A0503BC28AB2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C4383BE-658E-4A61-A100-CC874F7FF1D2}" type="pres">
      <dgm:prSet presAssocID="{50227927-40A3-46AB-91AA-ADA16ECB69AF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56AACAD-4DA0-434D-A21B-396EF45BC682}" srcId="{1152BB4D-5CAF-49EC-9F9E-C0CDE4C99169}" destId="{50227927-40A3-46AB-91AA-ADA16ECB69AF}" srcOrd="1" destOrd="0" parTransId="{8B26E486-FF90-4258-A655-9CC5DEC53F9C}" sibTransId="{8CA34E92-0057-47B2-98EC-FF345C20F54C}"/>
    <dgm:cxn modelId="{B80172C9-FC5B-44EE-83EF-F90118D06F0A}" srcId="{1152BB4D-5CAF-49EC-9F9E-C0CDE4C99169}" destId="{C64EE751-B275-4454-BC9B-A0503BC28AB2}" srcOrd="0" destOrd="0" parTransId="{9982EB9C-6EFC-456B-AEBC-BFFCE63238A2}" sibTransId="{4F9F732D-EAD5-4469-AED3-FED7F1263E1D}"/>
    <dgm:cxn modelId="{B782A3EE-F3EB-4D87-8AE1-05C831ABF32E}" type="presOf" srcId="{1152BB4D-5CAF-49EC-9F9E-C0CDE4C99169}" destId="{6971D525-F089-4D93-A677-F6EC39DA2A0A}" srcOrd="0" destOrd="0" presId="urn:microsoft.com/office/officeart/2005/8/layout/arrow5"/>
    <dgm:cxn modelId="{D0235175-3C02-4C13-8EB8-45E040D15192}" type="presOf" srcId="{50227927-40A3-46AB-91AA-ADA16ECB69AF}" destId="{0C4383BE-658E-4A61-A100-CC874F7FF1D2}" srcOrd="0" destOrd="0" presId="urn:microsoft.com/office/officeart/2005/8/layout/arrow5"/>
    <dgm:cxn modelId="{C8BE7AB0-A5CE-4986-8C0F-976350EE3838}" type="presOf" srcId="{C64EE751-B275-4454-BC9B-A0503BC28AB2}" destId="{43131038-A050-4ED5-8271-C47D559DA4E0}" srcOrd="0" destOrd="0" presId="urn:microsoft.com/office/officeart/2005/8/layout/arrow5"/>
    <dgm:cxn modelId="{8F9AA324-A141-43D0-953B-A0157DE2226C}" type="presParOf" srcId="{6971D525-F089-4D93-A677-F6EC39DA2A0A}" destId="{43131038-A050-4ED5-8271-C47D559DA4E0}" srcOrd="0" destOrd="0" presId="urn:microsoft.com/office/officeart/2005/8/layout/arrow5"/>
    <dgm:cxn modelId="{8A450172-6713-4B62-92C2-AF250E7EEA60}" type="presParOf" srcId="{6971D525-F089-4D93-A677-F6EC39DA2A0A}" destId="{0C4383BE-658E-4A61-A100-CC874F7FF1D2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10468A-629E-4293-B155-4150F2B8B1B5}" type="doc">
      <dgm:prSet loTypeId="urn:microsoft.com/office/officeart/2005/8/layout/hierarchy2" loCatId="hierarchy" qsTypeId="urn:microsoft.com/office/officeart/2005/8/quickstyle/simple2" qsCatId="simple" csTypeId="urn:microsoft.com/office/officeart/2005/8/colors/colorful1#5" csCatId="colorful" phldr="1"/>
      <dgm:spPr/>
      <dgm:t>
        <a:bodyPr/>
        <a:lstStyle/>
        <a:p>
          <a:endParaRPr lang="ko-KR"/>
        </a:p>
      </dgm:t>
    </dgm:pt>
    <dgm:pt modelId="{1CFC74DA-92FD-4008-B44A-B7CBA646D29D}">
      <dgm:prSet phldrT="[텍스트]" custT="1"/>
      <dgm:spPr/>
      <dgm:t>
        <a:bodyPr/>
        <a:lstStyle/>
        <a:p>
          <a:r>
            <a:rPr lang="ko-KR" altLang="en-US" sz="2400" b="1" dirty="0" smtClean="0"/>
            <a:t>경제위기</a:t>
          </a:r>
          <a:endParaRPr lang="ko-KR" altLang="en-US" sz="2400" b="1" dirty="0"/>
        </a:p>
      </dgm:t>
    </dgm:pt>
    <dgm:pt modelId="{EBAB500E-0F57-41A4-B33C-42C0F47EE0B3}" type="parTrans" cxnId="{8B47EF7E-7C9B-44B5-A93E-8C49B4C5911A}">
      <dgm:prSet/>
      <dgm:spPr/>
      <dgm:t>
        <a:bodyPr/>
        <a:lstStyle/>
        <a:p>
          <a:endParaRPr lang="ko-KR"/>
        </a:p>
      </dgm:t>
    </dgm:pt>
    <dgm:pt modelId="{828B207D-D4DB-4561-A739-D4BB561F20B4}" type="sibTrans" cxnId="{8B47EF7E-7C9B-44B5-A93E-8C49B4C5911A}">
      <dgm:prSet/>
      <dgm:spPr/>
      <dgm:t>
        <a:bodyPr/>
        <a:lstStyle/>
        <a:p>
          <a:endParaRPr lang="ko-KR"/>
        </a:p>
      </dgm:t>
    </dgm:pt>
    <dgm:pt modelId="{7AA81384-4756-499D-BAEF-83D2F26F1763}">
      <dgm:prSet phldrT="[텍스트]" custT="1"/>
      <dgm:spPr>
        <a:solidFill>
          <a:srgbClr val="0070C0"/>
        </a:solidFill>
      </dgm:spPr>
      <dgm:t>
        <a:bodyPr/>
        <a:lstStyle/>
        <a:p>
          <a:r>
            <a:rPr lang="ko-KR" altLang="en-US" sz="1800" dirty="0" err="1" smtClean="0"/>
            <a:t>오바마의</a:t>
          </a:r>
          <a:r>
            <a:rPr lang="ko-KR" altLang="en-US" sz="1800" dirty="0" smtClean="0"/>
            <a:t> 선택</a:t>
          </a:r>
          <a:endParaRPr lang="ko-KR" altLang="en-US" sz="1800" dirty="0"/>
        </a:p>
      </dgm:t>
    </dgm:pt>
    <dgm:pt modelId="{1C4EC0FC-2BB3-4390-9A48-23FCB125F7D8}" type="parTrans" cxnId="{ABD9DE14-E81D-4D9E-82C4-014AD4DFF1A4}">
      <dgm:prSet/>
      <dgm:spPr/>
      <dgm:t>
        <a:bodyPr/>
        <a:lstStyle/>
        <a:p>
          <a:endParaRPr lang="ko-KR"/>
        </a:p>
      </dgm:t>
    </dgm:pt>
    <dgm:pt modelId="{13B9B3B6-1CAD-4014-8C1F-E3632740A8EB}" type="sibTrans" cxnId="{ABD9DE14-E81D-4D9E-82C4-014AD4DFF1A4}">
      <dgm:prSet/>
      <dgm:spPr/>
      <dgm:t>
        <a:bodyPr/>
        <a:lstStyle/>
        <a:p>
          <a:endParaRPr lang="ko-KR"/>
        </a:p>
      </dgm:t>
    </dgm:pt>
    <dgm:pt modelId="{825EC43E-9516-4EA8-A5A9-16E3C776A687}">
      <dgm:prSet phldrT="[텍스트]" custT="1"/>
      <dgm:spPr/>
      <dgm:t>
        <a:bodyPr/>
        <a:lstStyle/>
        <a:p>
          <a:r>
            <a:rPr lang="ko-KR" altLang="en-US" sz="1800" dirty="0" smtClean="0"/>
            <a:t>최저임금인상 노조 가입확대 노동자에게 부분적 양보</a:t>
          </a:r>
          <a:endParaRPr lang="ko-KR" sz="1800" dirty="0"/>
        </a:p>
      </dgm:t>
    </dgm:pt>
    <dgm:pt modelId="{7E186C8E-413C-4F1B-818D-E547D9FDE427}" type="parTrans" cxnId="{94634344-5716-47B1-9B30-34E3FBB02617}">
      <dgm:prSet/>
      <dgm:spPr/>
      <dgm:t>
        <a:bodyPr/>
        <a:lstStyle/>
        <a:p>
          <a:endParaRPr lang="ko-KR"/>
        </a:p>
      </dgm:t>
    </dgm:pt>
    <dgm:pt modelId="{12FDAB24-8C6E-4CC8-9C08-134DFEDD20DD}" type="sibTrans" cxnId="{94634344-5716-47B1-9B30-34E3FBB02617}">
      <dgm:prSet/>
      <dgm:spPr/>
      <dgm:t>
        <a:bodyPr/>
        <a:lstStyle/>
        <a:p>
          <a:endParaRPr lang="ko-KR"/>
        </a:p>
      </dgm:t>
    </dgm:pt>
    <dgm:pt modelId="{57C1A0B5-F200-4070-B35A-FDCDBCCE4FDA}">
      <dgm:prSet phldrT="[텍스트]" custT="1"/>
      <dgm:spPr>
        <a:solidFill>
          <a:srgbClr val="FF0000"/>
        </a:solidFill>
      </dgm:spPr>
      <dgm:t>
        <a:bodyPr/>
        <a:lstStyle/>
        <a:p>
          <a:r>
            <a:rPr lang="ko-KR" altLang="en-US" sz="1800" dirty="0" smtClean="0"/>
            <a:t>박근혜의 선택</a:t>
          </a:r>
          <a:endParaRPr lang="ko-KR" altLang="en-US" sz="1800" dirty="0"/>
        </a:p>
      </dgm:t>
    </dgm:pt>
    <dgm:pt modelId="{563675DA-B9C9-41BC-801C-571935161B1D}" type="parTrans" cxnId="{62797902-CE5C-4045-8FA3-F7B6F3995352}">
      <dgm:prSet/>
      <dgm:spPr/>
      <dgm:t>
        <a:bodyPr/>
        <a:lstStyle/>
        <a:p>
          <a:endParaRPr lang="ko-KR"/>
        </a:p>
      </dgm:t>
    </dgm:pt>
    <dgm:pt modelId="{53B959F5-2088-4EE5-BCAA-9C68102A4CC9}" type="sibTrans" cxnId="{62797902-CE5C-4045-8FA3-F7B6F3995352}">
      <dgm:prSet/>
      <dgm:spPr/>
      <dgm:t>
        <a:bodyPr/>
        <a:lstStyle/>
        <a:p>
          <a:endParaRPr lang="ko-KR"/>
        </a:p>
      </dgm:t>
    </dgm:pt>
    <dgm:pt modelId="{27FAA42E-7651-4EEB-B20C-43783E52687E}">
      <dgm:prSet phldrT="[텍스트]" custT="1"/>
      <dgm:spPr/>
      <dgm:t>
        <a:bodyPr/>
        <a:lstStyle/>
        <a:p>
          <a:r>
            <a:rPr lang="ko-KR" altLang="en-US" sz="1800" dirty="0" smtClean="0"/>
            <a:t>해고는 쉽게 </a:t>
          </a:r>
          <a:r>
            <a:rPr lang="ko-KR" altLang="en-US" sz="1800" dirty="0" err="1" smtClean="0"/>
            <a:t>비정규직은</a:t>
          </a:r>
          <a:r>
            <a:rPr lang="ko-KR" altLang="en-US" sz="1800" dirty="0" smtClean="0"/>
            <a:t> 많게 임금은 적게 노조파괴</a:t>
          </a:r>
          <a:endParaRPr lang="ko-KR" sz="1800" dirty="0"/>
        </a:p>
      </dgm:t>
    </dgm:pt>
    <dgm:pt modelId="{44CF4592-B508-4A7A-B9E1-C600D4FCB070}" type="parTrans" cxnId="{F58755C2-470E-4752-8D29-F683C3F84045}">
      <dgm:prSet/>
      <dgm:spPr/>
      <dgm:t>
        <a:bodyPr/>
        <a:lstStyle/>
        <a:p>
          <a:endParaRPr lang="ko-KR"/>
        </a:p>
      </dgm:t>
    </dgm:pt>
    <dgm:pt modelId="{04E124FC-F6F3-436B-BA40-CB38EC2039D0}" type="sibTrans" cxnId="{F58755C2-470E-4752-8D29-F683C3F84045}">
      <dgm:prSet/>
      <dgm:spPr/>
      <dgm:t>
        <a:bodyPr/>
        <a:lstStyle/>
        <a:p>
          <a:endParaRPr lang="ko-KR"/>
        </a:p>
      </dgm:t>
    </dgm:pt>
    <dgm:pt modelId="{AA0F1548-3682-4A50-8E8F-E62B3D69DEEE}" type="pres">
      <dgm:prSet presAssocID="{2C10468A-629E-4293-B155-4150F2B8B1B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ko-KR"/>
        </a:p>
      </dgm:t>
    </dgm:pt>
    <dgm:pt modelId="{94F63B98-28CF-4CF0-8702-73C188502AF8}" type="pres">
      <dgm:prSet presAssocID="{1CFC74DA-92FD-4008-B44A-B7CBA646D29D}" presName="root1" presStyleCnt="0"/>
      <dgm:spPr/>
      <dgm:t>
        <a:bodyPr/>
        <a:lstStyle/>
        <a:p>
          <a:endParaRPr lang="ko-KR"/>
        </a:p>
      </dgm:t>
    </dgm:pt>
    <dgm:pt modelId="{D8A457FB-D49B-40BC-82F2-739DE3654138}" type="pres">
      <dgm:prSet presAssocID="{1CFC74DA-92FD-4008-B44A-B7CBA646D29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ko-KR"/>
        </a:p>
      </dgm:t>
    </dgm:pt>
    <dgm:pt modelId="{32568980-8913-4843-850E-5DE2A7D6D849}" type="pres">
      <dgm:prSet presAssocID="{1CFC74DA-92FD-4008-B44A-B7CBA646D29D}" presName="level2hierChild" presStyleCnt="0"/>
      <dgm:spPr/>
      <dgm:t>
        <a:bodyPr/>
        <a:lstStyle/>
        <a:p>
          <a:endParaRPr lang="ko-KR"/>
        </a:p>
      </dgm:t>
    </dgm:pt>
    <dgm:pt modelId="{145FAF01-0069-466B-8C1A-A7DD13B4F055}" type="pres">
      <dgm:prSet presAssocID="{1C4EC0FC-2BB3-4390-9A48-23FCB125F7D8}" presName="conn2-1" presStyleLbl="parChTrans1D2" presStyleIdx="0" presStyleCnt="2"/>
      <dgm:spPr/>
      <dgm:t>
        <a:bodyPr/>
        <a:lstStyle/>
        <a:p>
          <a:endParaRPr lang="ko-KR"/>
        </a:p>
      </dgm:t>
    </dgm:pt>
    <dgm:pt modelId="{1915849B-E0A2-4563-9C8F-AF4178D3F098}" type="pres">
      <dgm:prSet presAssocID="{1C4EC0FC-2BB3-4390-9A48-23FCB125F7D8}" presName="connTx" presStyleLbl="parChTrans1D2" presStyleIdx="0" presStyleCnt="2"/>
      <dgm:spPr/>
      <dgm:t>
        <a:bodyPr/>
        <a:lstStyle/>
        <a:p>
          <a:endParaRPr lang="ko-KR"/>
        </a:p>
      </dgm:t>
    </dgm:pt>
    <dgm:pt modelId="{21330EF7-0D4E-4F57-A3ED-77D95E99621D}" type="pres">
      <dgm:prSet presAssocID="{7AA81384-4756-499D-BAEF-83D2F26F1763}" presName="root2" presStyleCnt="0"/>
      <dgm:spPr/>
      <dgm:t>
        <a:bodyPr/>
        <a:lstStyle/>
        <a:p>
          <a:endParaRPr lang="ko-KR"/>
        </a:p>
      </dgm:t>
    </dgm:pt>
    <dgm:pt modelId="{952FD56C-43D5-4DFC-A57B-8D1094CA6D6C}" type="pres">
      <dgm:prSet presAssocID="{7AA81384-4756-499D-BAEF-83D2F26F176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ko-KR"/>
        </a:p>
      </dgm:t>
    </dgm:pt>
    <dgm:pt modelId="{0E3BF68E-B703-4BC6-91E3-CC3993C2A94E}" type="pres">
      <dgm:prSet presAssocID="{7AA81384-4756-499D-BAEF-83D2F26F1763}" presName="level3hierChild" presStyleCnt="0"/>
      <dgm:spPr/>
      <dgm:t>
        <a:bodyPr/>
        <a:lstStyle/>
        <a:p>
          <a:endParaRPr lang="ko-KR"/>
        </a:p>
      </dgm:t>
    </dgm:pt>
    <dgm:pt modelId="{C9692658-77B9-4A63-B8B7-862D46BF57F2}" type="pres">
      <dgm:prSet presAssocID="{7E186C8E-413C-4F1B-818D-E547D9FDE427}" presName="conn2-1" presStyleLbl="parChTrans1D3" presStyleIdx="0" presStyleCnt="2"/>
      <dgm:spPr/>
      <dgm:t>
        <a:bodyPr/>
        <a:lstStyle/>
        <a:p>
          <a:endParaRPr lang="ko-KR"/>
        </a:p>
      </dgm:t>
    </dgm:pt>
    <dgm:pt modelId="{A3652DD6-2725-4FD2-AB66-1923F6D397DB}" type="pres">
      <dgm:prSet presAssocID="{7E186C8E-413C-4F1B-818D-E547D9FDE427}" presName="connTx" presStyleLbl="parChTrans1D3" presStyleIdx="0" presStyleCnt="2"/>
      <dgm:spPr/>
      <dgm:t>
        <a:bodyPr/>
        <a:lstStyle/>
        <a:p>
          <a:endParaRPr lang="ko-KR"/>
        </a:p>
      </dgm:t>
    </dgm:pt>
    <dgm:pt modelId="{370403C8-1677-442A-AE5C-94EE23873E52}" type="pres">
      <dgm:prSet presAssocID="{825EC43E-9516-4EA8-A5A9-16E3C776A687}" presName="root2" presStyleCnt="0"/>
      <dgm:spPr/>
      <dgm:t>
        <a:bodyPr/>
        <a:lstStyle/>
        <a:p>
          <a:endParaRPr lang="ko-KR"/>
        </a:p>
      </dgm:t>
    </dgm:pt>
    <dgm:pt modelId="{147176F2-E3A3-4B95-94B0-CFA72644D661}" type="pres">
      <dgm:prSet presAssocID="{825EC43E-9516-4EA8-A5A9-16E3C776A687}" presName="LevelTwoTextNode" presStyleLbl="node3" presStyleIdx="0" presStyleCnt="2" custScaleY="194003">
        <dgm:presLayoutVars>
          <dgm:chPref val="3"/>
        </dgm:presLayoutVars>
      </dgm:prSet>
      <dgm:spPr/>
      <dgm:t>
        <a:bodyPr/>
        <a:lstStyle/>
        <a:p>
          <a:endParaRPr lang="ko-KR"/>
        </a:p>
      </dgm:t>
    </dgm:pt>
    <dgm:pt modelId="{98960FE1-F8A1-4AED-B373-EBEBE607130E}" type="pres">
      <dgm:prSet presAssocID="{825EC43E-9516-4EA8-A5A9-16E3C776A687}" presName="level3hierChild" presStyleCnt="0"/>
      <dgm:spPr/>
      <dgm:t>
        <a:bodyPr/>
        <a:lstStyle/>
        <a:p>
          <a:endParaRPr lang="ko-KR"/>
        </a:p>
      </dgm:t>
    </dgm:pt>
    <dgm:pt modelId="{36ABD511-0CF1-4D97-80A2-461546E0C9C7}" type="pres">
      <dgm:prSet presAssocID="{563675DA-B9C9-41BC-801C-571935161B1D}" presName="conn2-1" presStyleLbl="parChTrans1D2" presStyleIdx="1" presStyleCnt="2"/>
      <dgm:spPr/>
      <dgm:t>
        <a:bodyPr/>
        <a:lstStyle/>
        <a:p>
          <a:endParaRPr lang="ko-KR"/>
        </a:p>
      </dgm:t>
    </dgm:pt>
    <dgm:pt modelId="{7EBE650F-B282-4978-A8DD-1CA973E5179F}" type="pres">
      <dgm:prSet presAssocID="{563675DA-B9C9-41BC-801C-571935161B1D}" presName="connTx" presStyleLbl="parChTrans1D2" presStyleIdx="1" presStyleCnt="2"/>
      <dgm:spPr/>
      <dgm:t>
        <a:bodyPr/>
        <a:lstStyle/>
        <a:p>
          <a:endParaRPr lang="ko-KR"/>
        </a:p>
      </dgm:t>
    </dgm:pt>
    <dgm:pt modelId="{D9F26FD0-07E1-4115-8C40-00A134B7C2FF}" type="pres">
      <dgm:prSet presAssocID="{57C1A0B5-F200-4070-B35A-FDCDBCCE4FDA}" presName="root2" presStyleCnt="0"/>
      <dgm:spPr/>
      <dgm:t>
        <a:bodyPr/>
        <a:lstStyle/>
        <a:p>
          <a:endParaRPr lang="ko-KR"/>
        </a:p>
      </dgm:t>
    </dgm:pt>
    <dgm:pt modelId="{B8D623C4-BFB8-429A-9FE1-6B9C16BCD5F3}" type="pres">
      <dgm:prSet presAssocID="{57C1A0B5-F200-4070-B35A-FDCDBCCE4FD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ko-KR"/>
        </a:p>
      </dgm:t>
    </dgm:pt>
    <dgm:pt modelId="{B1C40820-2432-4F6B-AEE9-1A0419B14782}" type="pres">
      <dgm:prSet presAssocID="{57C1A0B5-F200-4070-B35A-FDCDBCCE4FDA}" presName="level3hierChild" presStyleCnt="0"/>
      <dgm:spPr/>
      <dgm:t>
        <a:bodyPr/>
        <a:lstStyle/>
        <a:p>
          <a:endParaRPr lang="ko-KR"/>
        </a:p>
      </dgm:t>
    </dgm:pt>
    <dgm:pt modelId="{66A9ABB4-E17E-49E8-AC82-02B48CD71EA1}" type="pres">
      <dgm:prSet presAssocID="{44CF4592-B508-4A7A-B9E1-C600D4FCB070}" presName="conn2-1" presStyleLbl="parChTrans1D3" presStyleIdx="1" presStyleCnt="2"/>
      <dgm:spPr/>
      <dgm:t>
        <a:bodyPr/>
        <a:lstStyle/>
        <a:p>
          <a:endParaRPr lang="ko-KR"/>
        </a:p>
      </dgm:t>
    </dgm:pt>
    <dgm:pt modelId="{A076D4B7-52DB-4D56-850E-0B0FF6744764}" type="pres">
      <dgm:prSet presAssocID="{44CF4592-B508-4A7A-B9E1-C600D4FCB070}" presName="connTx" presStyleLbl="parChTrans1D3" presStyleIdx="1" presStyleCnt="2"/>
      <dgm:spPr/>
      <dgm:t>
        <a:bodyPr/>
        <a:lstStyle/>
        <a:p>
          <a:endParaRPr lang="ko-KR"/>
        </a:p>
      </dgm:t>
    </dgm:pt>
    <dgm:pt modelId="{441E9167-D1B9-41F4-9B6A-20F738C6DBD2}" type="pres">
      <dgm:prSet presAssocID="{27FAA42E-7651-4EEB-B20C-43783E52687E}" presName="root2" presStyleCnt="0"/>
      <dgm:spPr/>
      <dgm:t>
        <a:bodyPr/>
        <a:lstStyle/>
        <a:p>
          <a:endParaRPr lang="ko-KR"/>
        </a:p>
      </dgm:t>
    </dgm:pt>
    <dgm:pt modelId="{11A07F1D-4A6D-42E2-B80B-E69114947708}" type="pres">
      <dgm:prSet presAssocID="{27FAA42E-7651-4EEB-B20C-43783E52687E}" presName="LevelTwoTextNode" presStyleLbl="node3" presStyleIdx="1" presStyleCnt="2" custScaleY="149863">
        <dgm:presLayoutVars>
          <dgm:chPref val="3"/>
        </dgm:presLayoutVars>
      </dgm:prSet>
      <dgm:spPr/>
      <dgm:t>
        <a:bodyPr/>
        <a:lstStyle/>
        <a:p>
          <a:endParaRPr lang="ko-KR"/>
        </a:p>
      </dgm:t>
    </dgm:pt>
    <dgm:pt modelId="{5CCD7DE5-595B-4D74-ACBD-017C3D272B6A}" type="pres">
      <dgm:prSet presAssocID="{27FAA42E-7651-4EEB-B20C-43783E52687E}" presName="level3hierChild" presStyleCnt="0"/>
      <dgm:spPr/>
      <dgm:t>
        <a:bodyPr/>
        <a:lstStyle/>
        <a:p>
          <a:endParaRPr lang="ko-KR"/>
        </a:p>
      </dgm:t>
    </dgm:pt>
  </dgm:ptLst>
  <dgm:cxnLst>
    <dgm:cxn modelId="{4446EE34-CD5E-448D-85BC-D9068C27C8A3}" type="presOf" srcId="{2C10468A-629E-4293-B155-4150F2B8B1B5}" destId="{AA0F1548-3682-4A50-8E8F-E62B3D69DEEE}" srcOrd="0" destOrd="0" presId="urn:microsoft.com/office/officeart/2005/8/layout/hierarchy2"/>
    <dgm:cxn modelId="{FBD6DB2C-A26E-47B8-A0E2-09EFC674ED68}" type="presOf" srcId="{563675DA-B9C9-41BC-801C-571935161B1D}" destId="{7EBE650F-B282-4978-A8DD-1CA973E5179F}" srcOrd="1" destOrd="0" presId="urn:microsoft.com/office/officeart/2005/8/layout/hierarchy2"/>
    <dgm:cxn modelId="{FF130934-81B9-43BE-B873-52C9D37CB5CB}" type="presOf" srcId="{1C4EC0FC-2BB3-4390-9A48-23FCB125F7D8}" destId="{1915849B-E0A2-4563-9C8F-AF4178D3F098}" srcOrd="1" destOrd="0" presId="urn:microsoft.com/office/officeart/2005/8/layout/hierarchy2"/>
    <dgm:cxn modelId="{94634344-5716-47B1-9B30-34E3FBB02617}" srcId="{7AA81384-4756-499D-BAEF-83D2F26F1763}" destId="{825EC43E-9516-4EA8-A5A9-16E3C776A687}" srcOrd="0" destOrd="0" parTransId="{7E186C8E-413C-4F1B-818D-E547D9FDE427}" sibTransId="{12FDAB24-8C6E-4CC8-9C08-134DFEDD20DD}"/>
    <dgm:cxn modelId="{64ADF604-2574-418F-8A2D-E91A0077F161}" type="presOf" srcId="{57C1A0B5-F200-4070-B35A-FDCDBCCE4FDA}" destId="{B8D623C4-BFB8-429A-9FE1-6B9C16BCD5F3}" srcOrd="0" destOrd="0" presId="urn:microsoft.com/office/officeart/2005/8/layout/hierarchy2"/>
    <dgm:cxn modelId="{793F541E-3353-4162-B056-689E76B5A7F0}" type="presOf" srcId="{563675DA-B9C9-41BC-801C-571935161B1D}" destId="{36ABD511-0CF1-4D97-80A2-461546E0C9C7}" srcOrd="0" destOrd="0" presId="urn:microsoft.com/office/officeart/2005/8/layout/hierarchy2"/>
    <dgm:cxn modelId="{6A36396D-7813-4014-AF15-FB78598B14A7}" type="presOf" srcId="{7E186C8E-413C-4F1B-818D-E547D9FDE427}" destId="{C9692658-77B9-4A63-B8B7-862D46BF57F2}" srcOrd="0" destOrd="0" presId="urn:microsoft.com/office/officeart/2005/8/layout/hierarchy2"/>
    <dgm:cxn modelId="{68D392CB-DA03-41CC-B31F-C4A8EB650004}" type="presOf" srcId="{1C4EC0FC-2BB3-4390-9A48-23FCB125F7D8}" destId="{145FAF01-0069-466B-8C1A-A7DD13B4F055}" srcOrd="0" destOrd="0" presId="urn:microsoft.com/office/officeart/2005/8/layout/hierarchy2"/>
    <dgm:cxn modelId="{FE222C16-E2A8-404F-926F-03F38D61C9C0}" type="presOf" srcId="{44CF4592-B508-4A7A-B9E1-C600D4FCB070}" destId="{A076D4B7-52DB-4D56-850E-0B0FF6744764}" srcOrd="1" destOrd="0" presId="urn:microsoft.com/office/officeart/2005/8/layout/hierarchy2"/>
    <dgm:cxn modelId="{B5A1A145-0A1C-422C-BCD9-3E023536F8E6}" type="presOf" srcId="{1CFC74DA-92FD-4008-B44A-B7CBA646D29D}" destId="{D8A457FB-D49B-40BC-82F2-739DE3654138}" srcOrd="0" destOrd="0" presId="urn:microsoft.com/office/officeart/2005/8/layout/hierarchy2"/>
    <dgm:cxn modelId="{62797902-CE5C-4045-8FA3-F7B6F3995352}" srcId="{1CFC74DA-92FD-4008-B44A-B7CBA646D29D}" destId="{57C1A0B5-F200-4070-B35A-FDCDBCCE4FDA}" srcOrd="1" destOrd="0" parTransId="{563675DA-B9C9-41BC-801C-571935161B1D}" sibTransId="{53B959F5-2088-4EE5-BCAA-9C68102A4CC9}"/>
    <dgm:cxn modelId="{E917BE41-9265-4CE9-80E9-61F3D66F1F7F}" type="presOf" srcId="{825EC43E-9516-4EA8-A5A9-16E3C776A687}" destId="{147176F2-E3A3-4B95-94B0-CFA72644D661}" srcOrd="0" destOrd="0" presId="urn:microsoft.com/office/officeart/2005/8/layout/hierarchy2"/>
    <dgm:cxn modelId="{ABD9DE14-E81D-4D9E-82C4-014AD4DFF1A4}" srcId="{1CFC74DA-92FD-4008-B44A-B7CBA646D29D}" destId="{7AA81384-4756-499D-BAEF-83D2F26F1763}" srcOrd="0" destOrd="0" parTransId="{1C4EC0FC-2BB3-4390-9A48-23FCB125F7D8}" sibTransId="{13B9B3B6-1CAD-4014-8C1F-E3632740A8EB}"/>
    <dgm:cxn modelId="{DA230253-6C5F-4666-82C5-906A7AB64888}" type="presOf" srcId="{27FAA42E-7651-4EEB-B20C-43783E52687E}" destId="{11A07F1D-4A6D-42E2-B80B-E69114947708}" srcOrd="0" destOrd="0" presId="urn:microsoft.com/office/officeart/2005/8/layout/hierarchy2"/>
    <dgm:cxn modelId="{F58755C2-470E-4752-8D29-F683C3F84045}" srcId="{57C1A0B5-F200-4070-B35A-FDCDBCCE4FDA}" destId="{27FAA42E-7651-4EEB-B20C-43783E52687E}" srcOrd="0" destOrd="0" parTransId="{44CF4592-B508-4A7A-B9E1-C600D4FCB070}" sibTransId="{04E124FC-F6F3-436B-BA40-CB38EC2039D0}"/>
    <dgm:cxn modelId="{8B47EF7E-7C9B-44B5-A93E-8C49B4C5911A}" srcId="{2C10468A-629E-4293-B155-4150F2B8B1B5}" destId="{1CFC74DA-92FD-4008-B44A-B7CBA646D29D}" srcOrd="0" destOrd="0" parTransId="{EBAB500E-0F57-41A4-B33C-42C0F47EE0B3}" sibTransId="{828B207D-D4DB-4561-A739-D4BB561F20B4}"/>
    <dgm:cxn modelId="{74D5D056-3816-461F-9E79-DF4153CE9E40}" type="presOf" srcId="{7AA81384-4756-499D-BAEF-83D2F26F1763}" destId="{952FD56C-43D5-4DFC-A57B-8D1094CA6D6C}" srcOrd="0" destOrd="0" presId="urn:microsoft.com/office/officeart/2005/8/layout/hierarchy2"/>
    <dgm:cxn modelId="{21C8ED09-E4A5-43F2-881E-C5966CF3850B}" type="presOf" srcId="{44CF4592-B508-4A7A-B9E1-C600D4FCB070}" destId="{66A9ABB4-E17E-49E8-AC82-02B48CD71EA1}" srcOrd="0" destOrd="0" presId="urn:microsoft.com/office/officeart/2005/8/layout/hierarchy2"/>
    <dgm:cxn modelId="{DD5D7FB3-9C32-4583-A581-578A40B1EADE}" type="presOf" srcId="{7E186C8E-413C-4F1B-818D-E547D9FDE427}" destId="{A3652DD6-2725-4FD2-AB66-1923F6D397DB}" srcOrd="1" destOrd="0" presId="urn:microsoft.com/office/officeart/2005/8/layout/hierarchy2"/>
    <dgm:cxn modelId="{86AEFCC4-F552-4E20-B1F0-C7EC71129FED}" type="presParOf" srcId="{AA0F1548-3682-4A50-8E8F-E62B3D69DEEE}" destId="{94F63B98-28CF-4CF0-8702-73C188502AF8}" srcOrd="0" destOrd="0" presId="urn:microsoft.com/office/officeart/2005/8/layout/hierarchy2"/>
    <dgm:cxn modelId="{D62E249A-F62A-453E-8BD1-3BB98B86BA5D}" type="presParOf" srcId="{94F63B98-28CF-4CF0-8702-73C188502AF8}" destId="{D8A457FB-D49B-40BC-82F2-739DE3654138}" srcOrd="0" destOrd="0" presId="urn:microsoft.com/office/officeart/2005/8/layout/hierarchy2"/>
    <dgm:cxn modelId="{18F930BF-1384-488A-885F-5ED3DB2BD317}" type="presParOf" srcId="{94F63B98-28CF-4CF0-8702-73C188502AF8}" destId="{32568980-8913-4843-850E-5DE2A7D6D849}" srcOrd="1" destOrd="0" presId="urn:microsoft.com/office/officeart/2005/8/layout/hierarchy2"/>
    <dgm:cxn modelId="{EEAFDC04-F15E-4D90-9BED-AF79872B7693}" type="presParOf" srcId="{32568980-8913-4843-850E-5DE2A7D6D849}" destId="{145FAF01-0069-466B-8C1A-A7DD13B4F055}" srcOrd="0" destOrd="0" presId="urn:microsoft.com/office/officeart/2005/8/layout/hierarchy2"/>
    <dgm:cxn modelId="{B5FA5A7E-6C8D-45DD-82E9-5B9807DCEE00}" type="presParOf" srcId="{145FAF01-0069-466B-8C1A-A7DD13B4F055}" destId="{1915849B-E0A2-4563-9C8F-AF4178D3F098}" srcOrd="0" destOrd="0" presId="urn:microsoft.com/office/officeart/2005/8/layout/hierarchy2"/>
    <dgm:cxn modelId="{05E057E6-9D2A-4399-B2BE-B7EA1A4F27C3}" type="presParOf" srcId="{32568980-8913-4843-850E-5DE2A7D6D849}" destId="{21330EF7-0D4E-4F57-A3ED-77D95E99621D}" srcOrd="1" destOrd="0" presId="urn:microsoft.com/office/officeart/2005/8/layout/hierarchy2"/>
    <dgm:cxn modelId="{71706A31-688A-41B7-936D-4CD31C52495A}" type="presParOf" srcId="{21330EF7-0D4E-4F57-A3ED-77D95E99621D}" destId="{952FD56C-43D5-4DFC-A57B-8D1094CA6D6C}" srcOrd="0" destOrd="0" presId="urn:microsoft.com/office/officeart/2005/8/layout/hierarchy2"/>
    <dgm:cxn modelId="{2CBA95E0-A509-4C32-B2AA-44859BAAD01D}" type="presParOf" srcId="{21330EF7-0D4E-4F57-A3ED-77D95E99621D}" destId="{0E3BF68E-B703-4BC6-91E3-CC3993C2A94E}" srcOrd="1" destOrd="0" presId="urn:microsoft.com/office/officeart/2005/8/layout/hierarchy2"/>
    <dgm:cxn modelId="{85666F63-3149-468B-8120-9C7200A16FCA}" type="presParOf" srcId="{0E3BF68E-B703-4BC6-91E3-CC3993C2A94E}" destId="{C9692658-77B9-4A63-B8B7-862D46BF57F2}" srcOrd="0" destOrd="0" presId="urn:microsoft.com/office/officeart/2005/8/layout/hierarchy2"/>
    <dgm:cxn modelId="{AE67EA57-CF73-4749-B993-BA3FCE5FEC89}" type="presParOf" srcId="{C9692658-77B9-4A63-B8B7-862D46BF57F2}" destId="{A3652DD6-2725-4FD2-AB66-1923F6D397DB}" srcOrd="0" destOrd="0" presId="urn:microsoft.com/office/officeart/2005/8/layout/hierarchy2"/>
    <dgm:cxn modelId="{2C6186B9-A16C-4C07-BD1E-8C43D3A35599}" type="presParOf" srcId="{0E3BF68E-B703-4BC6-91E3-CC3993C2A94E}" destId="{370403C8-1677-442A-AE5C-94EE23873E52}" srcOrd="1" destOrd="0" presId="urn:microsoft.com/office/officeart/2005/8/layout/hierarchy2"/>
    <dgm:cxn modelId="{672C155C-69EE-44CA-90E0-9EB133D4A642}" type="presParOf" srcId="{370403C8-1677-442A-AE5C-94EE23873E52}" destId="{147176F2-E3A3-4B95-94B0-CFA72644D661}" srcOrd="0" destOrd="0" presId="urn:microsoft.com/office/officeart/2005/8/layout/hierarchy2"/>
    <dgm:cxn modelId="{FBFF8F20-D607-49D7-B752-E911B0159A14}" type="presParOf" srcId="{370403C8-1677-442A-AE5C-94EE23873E52}" destId="{98960FE1-F8A1-4AED-B373-EBEBE607130E}" srcOrd="1" destOrd="0" presId="urn:microsoft.com/office/officeart/2005/8/layout/hierarchy2"/>
    <dgm:cxn modelId="{83A30169-0AB4-4E94-9AF5-DF9619D64BAF}" type="presParOf" srcId="{32568980-8913-4843-850E-5DE2A7D6D849}" destId="{36ABD511-0CF1-4D97-80A2-461546E0C9C7}" srcOrd="2" destOrd="0" presId="urn:microsoft.com/office/officeart/2005/8/layout/hierarchy2"/>
    <dgm:cxn modelId="{1C47F464-40DA-4D22-BCEC-428943AD0638}" type="presParOf" srcId="{36ABD511-0CF1-4D97-80A2-461546E0C9C7}" destId="{7EBE650F-B282-4978-A8DD-1CA973E5179F}" srcOrd="0" destOrd="0" presId="urn:microsoft.com/office/officeart/2005/8/layout/hierarchy2"/>
    <dgm:cxn modelId="{13C41A90-5DEF-45FD-8A7F-B0FA42F9F119}" type="presParOf" srcId="{32568980-8913-4843-850E-5DE2A7D6D849}" destId="{D9F26FD0-07E1-4115-8C40-00A134B7C2FF}" srcOrd="3" destOrd="0" presId="urn:microsoft.com/office/officeart/2005/8/layout/hierarchy2"/>
    <dgm:cxn modelId="{94265D6C-8CB7-4B48-A2E3-0121A3F27108}" type="presParOf" srcId="{D9F26FD0-07E1-4115-8C40-00A134B7C2FF}" destId="{B8D623C4-BFB8-429A-9FE1-6B9C16BCD5F3}" srcOrd="0" destOrd="0" presId="urn:microsoft.com/office/officeart/2005/8/layout/hierarchy2"/>
    <dgm:cxn modelId="{43A67EC5-A109-42F0-9C0A-2B7C7CAD0740}" type="presParOf" srcId="{D9F26FD0-07E1-4115-8C40-00A134B7C2FF}" destId="{B1C40820-2432-4F6B-AEE9-1A0419B14782}" srcOrd="1" destOrd="0" presId="urn:microsoft.com/office/officeart/2005/8/layout/hierarchy2"/>
    <dgm:cxn modelId="{A7BA9CF7-8E37-49BD-B62F-13ED97AC2E99}" type="presParOf" srcId="{B1C40820-2432-4F6B-AEE9-1A0419B14782}" destId="{66A9ABB4-E17E-49E8-AC82-02B48CD71EA1}" srcOrd="0" destOrd="0" presId="urn:microsoft.com/office/officeart/2005/8/layout/hierarchy2"/>
    <dgm:cxn modelId="{1CC2133E-64C0-4B57-8A6A-8946A530108C}" type="presParOf" srcId="{66A9ABB4-E17E-49E8-AC82-02B48CD71EA1}" destId="{A076D4B7-52DB-4D56-850E-0B0FF6744764}" srcOrd="0" destOrd="0" presId="urn:microsoft.com/office/officeart/2005/8/layout/hierarchy2"/>
    <dgm:cxn modelId="{C0BEE1AC-D347-459F-92C7-B89BA3ADC7A3}" type="presParOf" srcId="{B1C40820-2432-4F6B-AEE9-1A0419B14782}" destId="{441E9167-D1B9-41F4-9B6A-20F738C6DBD2}" srcOrd="1" destOrd="0" presId="urn:microsoft.com/office/officeart/2005/8/layout/hierarchy2"/>
    <dgm:cxn modelId="{386D2FB1-16A9-4BD8-BB79-47C9478A4963}" type="presParOf" srcId="{441E9167-D1B9-41F4-9B6A-20F738C6DBD2}" destId="{11A07F1D-4A6D-42E2-B80B-E69114947708}" srcOrd="0" destOrd="0" presId="urn:microsoft.com/office/officeart/2005/8/layout/hierarchy2"/>
    <dgm:cxn modelId="{B44DFEF4-912A-4097-9596-51ABBDF30B70}" type="presParOf" srcId="{441E9167-D1B9-41F4-9B6A-20F738C6DBD2}" destId="{5CCD7DE5-595B-4D74-ACBD-017C3D272B6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F08DE3A-B43F-4873-88F3-617C019D7E82}" type="doc">
      <dgm:prSet loTypeId="urn:microsoft.com/office/officeart/2005/8/layout/matrix2#1" loCatId="matrix" qsTypeId="urn:microsoft.com/office/officeart/2005/8/quickstyle/3d2#1" qsCatId="3D" csTypeId="urn:microsoft.com/office/officeart/2005/8/colors/colorful1#1" csCatId="colorful" phldr="1"/>
      <dgm:spPr/>
      <dgm:t>
        <a:bodyPr/>
        <a:lstStyle/>
        <a:p>
          <a:endParaRPr lang="ko-KR"/>
        </a:p>
      </dgm:t>
    </dgm:pt>
    <dgm:pt modelId="{A257C676-8CAC-49F5-950E-732E956D2CD2}">
      <dgm:prSet phldrT="[텍스트]" custT="1"/>
      <dgm:spPr/>
      <dgm:t>
        <a:bodyPr/>
        <a:lstStyle/>
        <a:p>
          <a:r>
            <a:rPr lang="ko-KR" altLang="en-US" sz="2000" dirty="0" smtClean="0">
              <a:solidFill>
                <a:schemeClr val="bg1"/>
              </a:solidFill>
            </a:rPr>
            <a:t>정치</a:t>
          </a:r>
          <a:r>
            <a:rPr lang="en-US" altLang="ko-KR" sz="2000" dirty="0" smtClean="0">
              <a:solidFill>
                <a:schemeClr val="bg1"/>
              </a:solidFill>
            </a:rPr>
            <a:t>-</a:t>
          </a:r>
          <a:r>
            <a:rPr lang="ko-KR" altLang="en-US" sz="2000" dirty="0" smtClean="0">
              <a:solidFill>
                <a:schemeClr val="bg1"/>
              </a:solidFill>
            </a:rPr>
            <a:t>정략적 공세</a:t>
          </a:r>
          <a:endParaRPr lang="ko-KR" altLang="en-US" sz="2000" dirty="0">
            <a:solidFill>
              <a:schemeClr val="bg1"/>
            </a:solidFill>
          </a:endParaRPr>
        </a:p>
      </dgm:t>
    </dgm:pt>
    <dgm:pt modelId="{49E5B087-DB88-48F6-B71E-837EF9EEBADA}" type="parTrans" cxnId="{BF783B84-3EE3-4335-ACD2-75D1EF71AC41}">
      <dgm:prSet/>
      <dgm:spPr/>
      <dgm:t>
        <a:bodyPr/>
        <a:lstStyle/>
        <a:p>
          <a:endParaRPr lang="ko-KR"/>
        </a:p>
      </dgm:t>
    </dgm:pt>
    <dgm:pt modelId="{B1C58FB2-26EB-48DA-9C7F-20371444489B}" type="sibTrans" cxnId="{BF783B84-3EE3-4335-ACD2-75D1EF71AC41}">
      <dgm:prSet/>
      <dgm:spPr/>
      <dgm:t>
        <a:bodyPr/>
        <a:lstStyle/>
        <a:p>
          <a:endParaRPr lang="ko-KR"/>
        </a:p>
      </dgm:t>
    </dgm:pt>
    <dgm:pt modelId="{C8D084CC-4CBA-4AC2-9B66-F8D78103C1F2}">
      <dgm:prSet phldrT="[텍스트]" custT="1"/>
      <dgm:spPr/>
      <dgm:t>
        <a:bodyPr/>
        <a:lstStyle/>
        <a:p>
          <a:r>
            <a:rPr lang="ko-KR" altLang="en-US" sz="2000" dirty="0" smtClean="0">
              <a:solidFill>
                <a:schemeClr val="bg1"/>
              </a:solidFill>
            </a:rPr>
            <a:t>경제공황 사전정비</a:t>
          </a:r>
          <a:endParaRPr lang="ko-KR" altLang="en-US" sz="2000" dirty="0">
            <a:solidFill>
              <a:schemeClr val="bg1"/>
            </a:solidFill>
          </a:endParaRPr>
        </a:p>
      </dgm:t>
    </dgm:pt>
    <dgm:pt modelId="{FC002B0F-D1CF-488D-8F26-48EF92C10622}" type="parTrans" cxnId="{B66C7F3E-32CD-4721-919F-EB65043A0F28}">
      <dgm:prSet/>
      <dgm:spPr/>
      <dgm:t>
        <a:bodyPr/>
        <a:lstStyle/>
        <a:p>
          <a:endParaRPr lang="ko-KR"/>
        </a:p>
      </dgm:t>
    </dgm:pt>
    <dgm:pt modelId="{9226BD76-0BEC-4709-8C3D-B106A9A5B4B7}" type="sibTrans" cxnId="{B66C7F3E-32CD-4721-919F-EB65043A0F28}">
      <dgm:prSet/>
      <dgm:spPr/>
      <dgm:t>
        <a:bodyPr/>
        <a:lstStyle/>
        <a:p>
          <a:endParaRPr lang="ko-KR"/>
        </a:p>
      </dgm:t>
    </dgm:pt>
    <dgm:pt modelId="{0725D3FC-0E32-4E76-942F-732F325E4DE9}">
      <dgm:prSet phldrT="[텍스트]" custT="1"/>
      <dgm:spPr/>
      <dgm:t>
        <a:bodyPr/>
        <a:lstStyle/>
        <a:p>
          <a:r>
            <a:rPr lang="ko-KR" altLang="en-US" sz="2000" dirty="0" smtClean="0">
              <a:solidFill>
                <a:schemeClr val="bg1"/>
              </a:solidFill>
            </a:rPr>
            <a:t>저항세력</a:t>
          </a:r>
          <a:r>
            <a:rPr lang="en-US" altLang="ko-KR" sz="2000" dirty="0" smtClean="0">
              <a:solidFill>
                <a:schemeClr val="bg1"/>
              </a:solidFill>
            </a:rPr>
            <a:t>-</a:t>
          </a:r>
          <a:r>
            <a:rPr lang="ko-KR" altLang="en-US" sz="2000" dirty="0" smtClean="0">
              <a:solidFill>
                <a:schemeClr val="bg1"/>
              </a:solidFill>
            </a:rPr>
            <a:t>노조무력화</a:t>
          </a:r>
          <a:endParaRPr lang="ko-KR" altLang="en-US" sz="2000" dirty="0">
            <a:solidFill>
              <a:schemeClr val="bg1"/>
            </a:solidFill>
          </a:endParaRPr>
        </a:p>
      </dgm:t>
    </dgm:pt>
    <dgm:pt modelId="{C5DC12E7-8CF9-485B-AFAD-5C9D10E454EA}" type="parTrans" cxnId="{480AFB18-ADDB-469B-898B-ED800A215BAA}">
      <dgm:prSet/>
      <dgm:spPr/>
      <dgm:t>
        <a:bodyPr/>
        <a:lstStyle/>
        <a:p>
          <a:endParaRPr lang="ko-KR"/>
        </a:p>
      </dgm:t>
    </dgm:pt>
    <dgm:pt modelId="{F9585DB6-8D1F-41BE-B1C6-C3637F9CF45F}" type="sibTrans" cxnId="{480AFB18-ADDB-469B-898B-ED800A215BAA}">
      <dgm:prSet/>
      <dgm:spPr/>
      <dgm:t>
        <a:bodyPr/>
        <a:lstStyle/>
        <a:p>
          <a:endParaRPr lang="ko-KR"/>
        </a:p>
      </dgm:t>
    </dgm:pt>
    <dgm:pt modelId="{9D9722D1-3C97-4B24-9441-AC6D5D964CC5}">
      <dgm:prSet phldrT="[텍스트]" custT="1"/>
      <dgm:spPr/>
      <dgm:t>
        <a:bodyPr/>
        <a:lstStyle/>
        <a:p>
          <a:r>
            <a:rPr lang="ko-KR" altLang="en-US" sz="1800" b="1" dirty="0" smtClean="0"/>
            <a:t>박근혜의 노동개혁은</a:t>
          </a:r>
          <a:endParaRPr lang="en-US" altLang="ko-KR" sz="1800" b="1" dirty="0" smtClean="0"/>
        </a:p>
        <a:p>
          <a:r>
            <a:rPr lang="ko-KR" altLang="en-US" sz="1800" b="1" dirty="0" smtClean="0"/>
            <a:t>정권의 명운을 건 전쟁선포</a:t>
          </a:r>
          <a:endParaRPr lang="ko-KR" sz="1800" b="1" dirty="0"/>
        </a:p>
      </dgm:t>
    </dgm:pt>
    <dgm:pt modelId="{8C390E39-14ED-4E6F-9F59-5D1111C99919}" type="parTrans" cxnId="{3260B216-C973-44C3-B33A-624D958DDB04}">
      <dgm:prSet/>
      <dgm:spPr/>
      <dgm:t>
        <a:bodyPr/>
        <a:lstStyle/>
        <a:p>
          <a:endParaRPr lang="ko-KR"/>
        </a:p>
      </dgm:t>
    </dgm:pt>
    <dgm:pt modelId="{2DF1C444-A1B3-4312-9663-164172DEE2FF}" type="sibTrans" cxnId="{3260B216-C973-44C3-B33A-624D958DDB04}">
      <dgm:prSet/>
      <dgm:spPr/>
      <dgm:t>
        <a:bodyPr/>
        <a:lstStyle/>
        <a:p>
          <a:endParaRPr lang="ko-KR"/>
        </a:p>
      </dgm:t>
    </dgm:pt>
    <dgm:pt modelId="{E53F22DE-F940-4699-9F0C-8F2C85CFB9F6}">
      <dgm:prSet phldrT="[텍스트]" custT="1"/>
      <dgm:spPr/>
      <dgm:t>
        <a:bodyPr/>
        <a:lstStyle/>
        <a:p>
          <a:r>
            <a:rPr lang="ko-KR" altLang="en-US" sz="1500" dirty="0" smtClean="0"/>
            <a:t>청년층</a:t>
          </a:r>
          <a:r>
            <a:rPr lang="en-US" altLang="ko-KR" sz="1500" dirty="0" smtClean="0"/>
            <a:t>, </a:t>
          </a:r>
          <a:r>
            <a:rPr lang="ko-KR" altLang="en-US" sz="1500" dirty="0" smtClean="0"/>
            <a:t>미조직노동자 지지 확보</a:t>
          </a:r>
          <a:r>
            <a:rPr lang="en-US" altLang="ko-KR" sz="1500" dirty="0" smtClean="0"/>
            <a:t> </a:t>
          </a:r>
          <a:endParaRPr lang="ko-KR" sz="1500" dirty="0"/>
        </a:p>
      </dgm:t>
    </dgm:pt>
    <dgm:pt modelId="{A1552702-4B7C-4D70-B10C-30A6A170E7BF}" type="parTrans" cxnId="{E34C8665-B3D9-4E9B-BE22-4B57B8939C6B}">
      <dgm:prSet/>
      <dgm:spPr/>
      <dgm:t>
        <a:bodyPr/>
        <a:lstStyle/>
        <a:p>
          <a:pPr latinLnBrk="1"/>
          <a:endParaRPr lang="ko-KR" altLang="en-US"/>
        </a:p>
      </dgm:t>
    </dgm:pt>
    <dgm:pt modelId="{F0C22997-FB7A-4EAF-B72F-B1232EA38DCF}" type="sibTrans" cxnId="{E34C8665-B3D9-4E9B-BE22-4B57B8939C6B}">
      <dgm:prSet/>
      <dgm:spPr/>
      <dgm:t>
        <a:bodyPr/>
        <a:lstStyle/>
        <a:p>
          <a:pPr latinLnBrk="1"/>
          <a:endParaRPr lang="ko-KR" altLang="en-US"/>
        </a:p>
      </dgm:t>
    </dgm:pt>
    <dgm:pt modelId="{91FEACE5-774A-4F8D-AD70-C9F6CAB7FF16}">
      <dgm:prSet phldrT="[텍스트]"/>
      <dgm:spPr/>
      <dgm:t>
        <a:bodyPr/>
        <a:lstStyle/>
        <a:p>
          <a:endParaRPr lang="ko-KR" altLang="en-US" sz="1000" dirty="0"/>
        </a:p>
      </dgm:t>
    </dgm:pt>
    <dgm:pt modelId="{51623C4A-FB52-4703-8973-0E53D89F0826}" type="parTrans" cxnId="{D7D89487-BF50-4856-AC3E-BDF47A428EA6}">
      <dgm:prSet/>
      <dgm:spPr/>
      <dgm:t>
        <a:bodyPr/>
        <a:lstStyle/>
        <a:p>
          <a:pPr latinLnBrk="1"/>
          <a:endParaRPr lang="ko-KR" altLang="en-US"/>
        </a:p>
      </dgm:t>
    </dgm:pt>
    <dgm:pt modelId="{D57AA5A2-BF23-4DE3-86C4-28CF140DE60E}" type="sibTrans" cxnId="{D7D89487-BF50-4856-AC3E-BDF47A428EA6}">
      <dgm:prSet/>
      <dgm:spPr/>
      <dgm:t>
        <a:bodyPr/>
        <a:lstStyle/>
        <a:p>
          <a:pPr latinLnBrk="1"/>
          <a:endParaRPr lang="ko-KR" altLang="en-US"/>
        </a:p>
      </dgm:t>
    </dgm:pt>
    <dgm:pt modelId="{E4138BBE-ED0E-4A9C-873A-881783EF3CEA}">
      <dgm:prSet phldrT="[텍스트]" custT="1"/>
      <dgm:spPr/>
      <dgm:t>
        <a:bodyPr/>
        <a:lstStyle/>
        <a:p>
          <a:r>
            <a:rPr lang="ko-KR" altLang="en-US" sz="1500" dirty="0" smtClean="0"/>
            <a:t>세계 경제위기 </a:t>
          </a:r>
          <a:r>
            <a:rPr lang="en-US" altLang="ko-KR" sz="1500" dirty="0" smtClean="0"/>
            <a:t>(</a:t>
          </a:r>
          <a:r>
            <a:rPr lang="ko-KR" altLang="en-US" sz="1500" dirty="0" smtClean="0"/>
            <a:t>미국</a:t>
          </a:r>
          <a:r>
            <a:rPr lang="en-US" altLang="ko-KR" sz="1500" dirty="0" smtClean="0"/>
            <a:t>-</a:t>
          </a:r>
          <a:r>
            <a:rPr lang="ko-KR" altLang="en-US" sz="1500" dirty="0" smtClean="0"/>
            <a:t>유럽</a:t>
          </a:r>
          <a:r>
            <a:rPr lang="en-US" altLang="ko-KR" sz="1500" dirty="0" smtClean="0"/>
            <a:t>-</a:t>
          </a:r>
          <a:r>
            <a:rPr lang="ko-KR" altLang="en-US" sz="1500" dirty="0" smtClean="0"/>
            <a:t>중국</a:t>
          </a:r>
          <a:r>
            <a:rPr lang="en-US" altLang="ko-KR" sz="1500" dirty="0" smtClean="0"/>
            <a:t>)</a:t>
          </a:r>
          <a:endParaRPr lang="ko-KR" altLang="en-US" sz="1500" dirty="0"/>
        </a:p>
      </dgm:t>
    </dgm:pt>
    <dgm:pt modelId="{1129A7E2-0A27-46A9-9501-70A70D7A7DC4}" type="parTrans" cxnId="{C21F35C3-F1FE-46C7-9D1D-734CE26B4905}">
      <dgm:prSet/>
      <dgm:spPr/>
      <dgm:t>
        <a:bodyPr/>
        <a:lstStyle/>
        <a:p>
          <a:pPr latinLnBrk="1"/>
          <a:endParaRPr lang="ko-KR" altLang="en-US"/>
        </a:p>
      </dgm:t>
    </dgm:pt>
    <dgm:pt modelId="{62B1BC21-B51B-47B4-A57F-5C14E941A5CA}" type="sibTrans" cxnId="{C21F35C3-F1FE-46C7-9D1D-734CE26B4905}">
      <dgm:prSet/>
      <dgm:spPr/>
      <dgm:t>
        <a:bodyPr/>
        <a:lstStyle/>
        <a:p>
          <a:pPr latinLnBrk="1"/>
          <a:endParaRPr lang="ko-KR" altLang="en-US"/>
        </a:p>
      </dgm:t>
    </dgm:pt>
    <dgm:pt modelId="{6303E3CD-AA46-4801-B31F-096289DB4DB6}">
      <dgm:prSet phldrT="[텍스트]" custT="1"/>
      <dgm:spPr/>
      <dgm:t>
        <a:bodyPr/>
        <a:lstStyle/>
        <a:p>
          <a:r>
            <a:rPr lang="ko-KR" altLang="en-US" sz="1500" dirty="0" smtClean="0"/>
            <a:t>귀족노동자</a:t>
          </a:r>
          <a:r>
            <a:rPr lang="en-US" altLang="ko-KR" sz="1500" dirty="0" smtClean="0"/>
            <a:t>/</a:t>
          </a:r>
          <a:r>
            <a:rPr lang="ko-KR" altLang="en-US" sz="1500" dirty="0" smtClean="0"/>
            <a:t>기득권세력 이데올로기 </a:t>
          </a:r>
          <a:endParaRPr lang="ko-KR" sz="1500" dirty="0"/>
        </a:p>
      </dgm:t>
    </dgm:pt>
    <dgm:pt modelId="{E564180E-8E2E-430F-9998-B05560172C79}" type="parTrans" cxnId="{4F8AB2AF-F4A6-4B81-A13B-FF2730E4D9BC}">
      <dgm:prSet/>
      <dgm:spPr/>
      <dgm:t>
        <a:bodyPr/>
        <a:lstStyle/>
        <a:p>
          <a:pPr latinLnBrk="1"/>
          <a:endParaRPr lang="ko-KR" altLang="en-US"/>
        </a:p>
      </dgm:t>
    </dgm:pt>
    <dgm:pt modelId="{E68D9360-C3FC-461A-A01C-5A642B09933F}" type="sibTrans" cxnId="{4F8AB2AF-F4A6-4B81-A13B-FF2730E4D9BC}">
      <dgm:prSet/>
      <dgm:spPr/>
      <dgm:t>
        <a:bodyPr/>
        <a:lstStyle/>
        <a:p>
          <a:pPr latinLnBrk="1"/>
          <a:endParaRPr lang="ko-KR" altLang="en-US"/>
        </a:p>
      </dgm:t>
    </dgm:pt>
    <dgm:pt modelId="{5087DD85-600F-41ED-B8E4-062421EA10BA}">
      <dgm:prSet phldrT="[텍스트]" custT="1"/>
      <dgm:spPr/>
      <dgm:t>
        <a:bodyPr/>
        <a:lstStyle/>
        <a:p>
          <a:r>
            <a:rPr lang="ko-KR" altLang="en-US" sz="1500" dirty="0" smtClean="0"/>
            <a:t>저임금</a:t>
          </a:r>
          <a:r>
            <a:rPr lang="en-US" altLang="ko-KR" sz="1500" dirty="0" smtClean="0"/>
            <a:t>-</a:t>
          </a:r>
          <a:r>
            <a:rPr lang="ko-KR" altLang="en-US" sz="1500" dirty="0" err="1" smtClean="0"/>
            <a:t>비정규직</a:t>
          </a:r>
          <a:r>
            <a:rPr lang="ko-KR" altLang="en-US" sz="1500" dirty="0" smtClean="0"/>
            <a:t> 중심의 노동시장</a:t>
          </a:r>
          <a:endParaRPr lang="ko-KR" sz="1500" dirty="0"/>
        </a:p>
      </dgm:t>
    </dgm:pt>
    <dgm:pt modelId="{70B0BD20-C4DE-4133-A63D-CC2D5F98F0E7}" type="parTrans" cxnId="{B595CCDE-D968-4E6E-81FE-33CFBDC5DEEF}">
      <dgm:prSet/>
      <dgm:spPr/>
      <dgm:t>
        <a:bodyPr/>
        <a:lstStyle/>
        <a:p>
          <a:pPr latinLnBrk="1"/>
          <a:endParaRPr lang="ko-KR" altLang="en-US"/>
        </a:p>
      </dgm:t>
    </dgm:pt>
    <dgm:pt modelId="{1298F2AE-B9E0-4161-A769-C96D83D7C11B}" type="sibTrans" cxnId="{B595CCDE-D968-4E6E-81FE-33CFBDC5DEEF}">
      <dgm:prSet/>
      <dgm:spPr/>
      <dgm:t>
        <a:bodyPr/>
        <a:lstStyle/>
        <a:p>
          <a:pPr latinLnBrk="1"/>
          <a:endParaRPr lang="ko-KR" altLang="en-US"/>
        </a:p>
      </dgm:t>
    </dgm:pt>
    <dgm:pt modelId="{92CA48F2-10F2-4173-A7DA-324D385C07C4}">
      <dgm:prSet phldrT="[텍스트]" custT="1"/>
      <dgm:spPr/>
      <dgm:t>
        <a:bodyPr/>
        <a:lstStyle/>
        <a:p>
          <a:r>
            <a:rPr lang="ko-KR" altLang="en-US" sz="1500" dirty="0" smtClean="0"/>
            <a:t>민주노총 고립과 민주노조 파괴</a:t>
          </a:r>
          <a:endParaRPr lang="ko-KR" altLang="en-US" sz="1500" dirty="0"/>
        </a:p>
      </dgm:t>
    </dgm:pt>
    <dgm:pt modelId="{206B91A9-27BB-4628-BC3B-1B45B0C0289D}" type="parTrans" cxnId="{AE07262D-C05B-4214-BDFF-A9FDED011A66}">
      <dgm:prSet/>
      <dgm:spPr/>
      <dgm:t>
        <a:bodyPr/>
        <a:lstStyle/>
        <a:p>
          <a:pPr latinLnBrk="1"/>
          <a:endParaRPr lang="ko-KR" altLang="en-US"/>
        </a:p>
      </dgm:t>
    </dgm:pt>
    <dgm:pt modelId="{7BB21ADB-DCA8-4F75-B8AC-5DAF9C5B0407}" type="sibTrans" cxnId="{AE07262D-C05B-4214-BDFF-A9FDED011A66}">
      <dgm:prSet/>
      <dgm:spPr/>
      <dgm:t>
        <a:bodyPr/>
        <a:lstStyle/>
        <a:p>
          <a:pPr latinLnBrk="1"/>
          <a:endParaRPr lang="ko-KR" altLang="en-US"/>
        </a:p>
      </dgm:t>
    </dgm:pt>
    <dgm:pt modelId="{9BC73C67-174C-41B2-B224-227BB96C95ED}">
      <dgm:prSet phldrT="[텍스트]" custT="1"/>
      <dgm:spPr/>
      <dgm:t>
        <a:bodyPr/>
        <a:lstStyle/>
        <a:p>
          <a:r>
            <a:rPr lang="ko-KR" altLang="en-US" sz="1500" dirty="0" smtClean="0"/>
            <a:t>국면전환 및 총선 정면돌파</a:t>
          </a:r>
          <a:endParaRPr lang="ko-KR" sz="1500" dirty="0"/>
        </a:p>
      </dgm:t>
    </dgm:pt>
    <dgm:pt modelId="{50162E3C-3E0B-4270-8013-AC58E5B13B2B}" type="parTrans" cxnId="{D603BE7F-00D7-428D-82C4-2670187AA7B9}">
      <dgm:prSet/>
      <dgm:spPr/>
      <dgm:t>
        <a:bodyPr/>
        <a:lstStyle/>
        <a:p>
          <a:pPr latinLnBrk="1"/>
          <a:endParaRPr lang="ko-KR" altLang="en-US"/>
        </a:p>
      </dgm:t>
    </dgm:pt>
    <dgm:pt modelId="{D2E46376-C871-4DD4-809D-CACE8B07DBDF}" type="sibTrans" cxnId="{D603BE7F-00D7-428D-82C4-2670187AA7B9}">
      <dgm:prSet/>
      <dgm:spPr/>
      <dgm:t>
        <a:bodyPr/>
        <a:lstStyle/>
        <a:p>
          <a:pPr latinLnBrk="1"/>
          <a:endParaRPr lang="ko-KR" altLang="en-US"/>
        </a:p>
      </dgm:t>
    </dgm:pt>
    <dgm:pt modelId="{2E1219F7-AD48-494E-BFF0-97BC996F234D}">
      <dgm:prSet phldrT="[텍스트]" custT="1"/>
      <dgm:spPr/>
      <dgm:t>
        <a:bodyPr/>
        <a:lstStyle/>
        <a:p>
          <a:r>
            <a:rPr lang="ko-KR" altLang="en-US" sz="1500" dirty="0" smtClean="0"/>
            <a:t>보수층 결집</a:t>
          </a:r>
          <a:endParaRPr lang="ko-KR" sz="1500" dirty="0"/>
        </a:p>
      </dgm:t>
    </dgm:pt>
    <dgm:pt modelId="{4672F3EE-D060-492B-BA38-1A17A5992B70}" type="parTrans" cxnId="{E0BD445E-DE82-4E75-9D16-ED23880297EF}">
      <dgm:prSet/>
      <dgm:spPr/>
      <dgm:t>
        <a:bodyPr/>
        <a:lstStyle/>
        <a:p>
          <a:pPr latinLnBrk="1"/>
          <a:endParaRPr lang="ko-KR" altLang="en-US"/>
        </a:p>
      </dgm:t>
    </dgm:pt>
    <dgm:pt modelId="{EF39B49F-E6CA-43A6-B4B4-E6DB52BF702C}" type="sibTrans" cxnId="{E0BD445E-DE82-4E75-9D16-ED23880297EF}">
      <dgm:prSet/>
      <dgm:spPr/>
      <dgm:t>
        <a:bodyPr/>
        <a:lstStyle/>
        <a:p>
          <a:pPr latinLnBrk="1"/>
          <a:endParaRPr lang="ko-KR" altLang="en-US"/>
        </a:p>
      </dgm:t>
    </dgm:pt>
    <dgm:pt modelId="{4F006DC3-225D-42CA-9DAF-760DB387EF6D}">
      <dgm:prSet phldrT="[텍스트]" custT="1"/>
      <dgm:spPr/>
      <dgm:t>
        <a:bodyPr/>
        <a:lstStyle/>
        <a:p>
          <a:r>
            <a:rPr lang="ko-KR" altLang="en-US" sz="1500" dirty="0" smtClean="0"/>
            <a:t>자본의 위기를 노동자에게 전가</a:t>
          </a:r>
          <a:endParaRPr lang="ko-KR" altLang="en-US" sz="1500" dirty="0"/>
        </a:p>
      </dgm:t>
    </dgm:pt>
    <dgm:pt modelId="{7EBB4191-3300-4925-8042-02269F8F8635}" type="parTrans" cxnId="{21B40212-B7E6-4DCD-BABD-1DF73550B1BF}">
      <dgm:prSet/>
      <dgm:spPr/>
      <dgm:t>
        <a:bodyPr/>
        <a:lstStyle/>
        <a:p>
          <a:pPr latinLnBrk="1"/>
          <a:endParaRPr lang="ko-KR" altLang="en-US"/>
        </a:p>
      </dgm:t>
    </dgm:pt>
    <dgm:pt modelId="{9CF4386A-4012-414B-86AB-DBC3EF7AA603}" type="sibTrans" cxnId="{21B40212-B7E6-4DCD-BABD-1DF73550B1BF}">
      <dgm:prSet/>
      <dgm:spPr/>
      <dgm:t>
        <a:bodyPr/>
        <a:lstStyle/>
        <a:p>
          <a:pPr latinLnBrk="1"/>
          <a:endParaRPr lang="ko-KR" altLang="en-US"/>
        </a:p>
      </dgm:t>
    </dgm:pt>
    <dgm:pt modelId="{2E93F4B5-1351-4678-BA33-82D0C0F1B59E}">
      <dgm:prSet phldrT="[텍스트]" custT="1"/>
      <dgm:spPr/>
      <dgm:t>
        <a:bodyPr/>
        <a:lstStyle/>
        <a:p>
          <a:r>
            <a:rPr lang="ko-KR" altLang="en-US" sz="1500" dirty="0" smtClean="0"/>
            <a:t> 최고수준의 노동유연화 위한 법</a:t>
          </a:r>
          <a:r>
            <a:rPr lang="en-US" altLang="ko-KR" sz="1500" dirty="0" smtClean="0"/>
            <a:t>.</a:t>
          </a:r>
          <a:r>
            <a:rPr lang="ko-KR" altLang="en-US" sz="1500" dirty="0" smtClean="0"/>
            <a:t>제도</a:t>
          </a:r>
          <a:endParaRPr lang="ko-KR" altLang="en-US" sz="1500" dirty="0"/>
        </a:p>
      </dgm:t>
    </dgm:pt>
    <dgm:pt modelId="{3F8838F4-923F-4E97-AD38-FE82CB8F4292}" type="parTrans" cxnId="{5DB43A7A-4C05-47CC-92D2-8D63F119AA04}">
      <dgm:prSet/>
      <dgm:spPr/>
      <dgm:t>
        <a:bodyPr/>
        <a:lstStyle/>
        <a:p>
          <a:pPr latinLnBrk="1"/>
          <a:endParaRPr lang="ko-KR" altLang="en-US"/>
        </a:p>
      </dgm:t>
    </dgm:pt>
    <dgm:pt modelId="{0B3B57D9-295D-486D-B7F9-4D2FC2919D2F}" type="sibTrans" cxnId="{5DB43A7A-4C05-47CC-92D2-8D63F119AA04}">
      <dgm:prSet/>
      <dgm:spPr/>
      <dgm:t>
        <a:bodyPr/>
        <a:lstStyle/>
        <a:p>
          <a:pPr latinLnBrk="1"/>
          <a:endParaRPr lang="ko-KR" altLang="en-US"/>
        </a:p>
      </dgm:t>
    </dgm:pt>
    <dgm:pt modelId="{5C25EBF0-53BC-4802-9CA2-4050D564A376}" type="pres">
      <dgm:prSet presAssocID="{BF08DE3A-B43F-4873-88F3-617C019D7E8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ko-KR"/>
        </a:p>
      </dgm:t>
    </dgm:pt>
    <dgm:pt modelId="{27F91203-8F89-45E2-91AB-0C1E8E0F7CAF}" type="pres">
      <dgm:prSet presAssocID="{BF08DE3A-B43F-4873-88F3-617C019D7E82}" presName="axisShape" presStyleLbl="bgShp" presStyleIdx="0" presStyleCnt="1" custScaleX="180917"/>
      <dgm:spPr/>
    </dgm:pt>
    <dgm:pt modelId="{8D180897-7103-41CE-A037-0B30F8EB4A6F}" type="pres">
      <dgm:prSet presAssocID="{BF08DE3A-B43F-4873-88F3-617C019D7E82}" presName="rect1" presStyleLbl="node1" presStyleIdx="0" presStyleCnt="4" custScaleX="193273" custLinFactNeighborX="-44060" custLinFactNeighborY="-3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ko-KR"/>
        </a:p>
      </dgm:t>
    </dgm:pt>
    <dgm:pt modelId="{0CF9FD10-B62D-4A88-9C8E-3AAD2F06F7C1}" type="pres">
      <dgm:prSet presAssocID="{BF08DE3A-B43F-4873-88F3-617C019D7E82}" presName="rect2" presStyleLbl="node1" presStyleIdx="1" presStyleCnt="4" custScaleX="215466" custLinFactNeighborX="56367" custLinFactNeighborY="-3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ko-KR"/>
        </a:p>
      </dgm:t>
    </dgm:pt>
    <dgm:pt modelId="{E57D4CA0-13F5-421A-9B7C-9461B5B27A0B}" type="pres">
      <dgm:prSet presAssocID="{BF08DE3A-B43F-4873-88F3-617C019D7E82}" presName="rect3" presStyleLbl="node1" presStyleIdx="2" presStyleCnt="4" custScaleX="193887" custLinFactNeighborX="-43753" custLinFactNeighborY="14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ko-KR"/>
        </a:p>
      </dgm:t>
    </dgm:pt>
    <dgm:pt modelId="{08682BEB-A1FD-481F-B1AD-9F676577EC8A}" type="pres">
      <dgm:prSet presAssocID="{BF08DE3A-B43F-4873-88F3-617C019D7E82}" presName="rect4" presStyleLbl="node1" presStyleIdx="3" presStyleCnt="4" custScaleX="206147" custLinFactNeighborX="51707" custLinFactNeighborY="14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ko-KR"/>
        </a:p>
      </dgm:t>
    </dgm:pt>
  </dgm:ptLst>
  <dgm:cxnLst>
    <dgm:cxn modelId="{E9BF2334-AC73-4B88-B125-6098A008A585}" type="presOf" srcId="{A257C676-8CAC-49F5-950E-732E956D2CD2}" destId="{8D180897-7103-41CE-A037-0B30F8EB4A6F}" srcOrd="0" destOrd="0" presId="urn:microsoft.com/office/officeart/2005/8/layout/matrix2#1"/>
    <dgm:cxn modelId="{13D4F288-E2EB-46B3-8E33-B6D0A3481385}" type="presOf" srcId="{6303E3CD-AA46-4801-B31F-096289DB4DB6}" destId="{E57D4CA0-13F5-421A-9B7C-9461B5B27A0B}" srcOrd="0" destOrd="1" presId="urn:microsoft.com/office/officeart/2005/8/layout/matrix2#1"/>
    <dgm:cxn modelId="{245C62A5-F643-4BFB-873E-F7FE31DCD3A6}" type="presOf" srcId="{9D9722D1-3C97-4B24-9441-AC6D5D964CC5}" destId="{08682BEB-A1FD-481F-B1AD-9F676577EC8A}" srcOrd="0" destOrd="0" presId="urn:microsoft.com/office/officeart/2005/8/layout/matrix2#1"/>
    <dgm:cxn modelId="{DF5652EE-5D53-4BE0-8792-7FE2482F2FDB}" type="presOf" srcId="{2E1219F7-AD48-494E-BFF0-97BC996F234D}" destId="{8D180897-7103-41CE-A037-0B30F8EB4A6F}" srcOrd="0" destOrd="2" presId="urn:microsoft.com/office/officeart/2005/8/layout/matrix2#1"/>
    <dgm:cxn modelId="{48DF0C69-36B9-4027-8E3D-E8E24690EC7E}" type="presOf" srcId="{BF08DE3A-B43F-4873-88F3-617C019D7E82}" destId="{5C25EBF0-53BC-4802-9CA2-4050D564A376}" srcOrd="0" destOrd="0" presId="urn:microsoft.com/office/officeart/2005/8/layout/matrix2#1"/>
    <dgm:cxn modelId="{38F60C3A-369E-456B-B28A-DD063542CFB9}" type="presOf" srcId="{C8D084CC-4CBA-4AC2-9B66-F8D78103C1F2}" destId="{0CF9FD10-B62D-4A88-9C8E-3AAD2F06F7C1}" srcOrd="0" destOrd="0" presId="urn:microsoft.com/office/officeart/2005/8/layout/matrix2#1"/>
    <dgm:cxn modelId="{D7D89487-BF50-4856-AC3E-BDF47A428EA6}" srcId="{A257C676-8CAC-49F5-950E-732E956D2CD2}" destId="{91FEACE5-774A-4F8D-AD70-C9F6CAB7FF16}" srcOrd="3" destOrd="0" parTransId="{51623C4A-FB52-4703-8973-0E53D89F0826}" sibTransId="{D57AA5A2-BF23-4DE3-86C4-28CF140DE60E}"/>
    <dgm:cxn modelId="{6B8CDC40-A2A2-442D-A2D1-434B78314D72}" type="presOf" srcId="{E53F22DE-F940-4699-9F0C-8F2C85CFB9F6}" destId="{8D180897-7103-41CE-A037-0B30F8EB4A6F}" srcOrd="0" destOrd="1" presId="urn:microsoft.com/office/officeart/2005/8/layout/matrix2#1"/>
    <dgm:cxn modelId="{480AFB18-ADDB-469B-898B-ED800A215BAA}" srcId="{BF08DE3A-B43F-4873-88F3-617C019D7E82}" destId="{0725D3FC-0E32-4E76-942F-732F325E4DE9}" srcOrd="2" destOrd="0" parTransId="{C5DC12E7-8CF9-485B-AFAD-5C9D10E454EA}" sibTransId="{F9585DB6-8D1F-41BE-B1C6-C3637F9CF45F}"/>
    <dgm:cxn modelId="{AE07262D-C05B-4214-BDFF-A9FDED011A66}" srcId="{0725D3FC-0E32-4E76-942F-732F325E4DE9}" destId="{92CA48F2-10F2-4173-A7DA-324D385C07C4}" srcOrd="2" destOrd="0" parTransId="{206B91A9-27BB-4628-BC3B-1B45B0C0289D}" sibTransId="{7BB21ADB-DCA8-4F75-B8AC-5DAF9C5B0407}"/>
    <dgm:cxn modelId="{BBBE98CC-14E5-434B-A255-A01F42406B1A}" type="presOf" srcId="{0725D3FC-0E32-4E76-942F-732F325E4DE9}" destId="{E57D4CA0-13F5-421A-9B7C-9461B5B27A0B}" srcOrd="0" destOrd="0" presId="urn:microsoft.com/office/officeart/2005/8/layout/matrix2#1"/>
    <dgm:cxn modelId="{5DB43A7A-4C05-47CC-92D2-8D63F119AA04}" srcId="{C8D084CC-4CBA-4AC2-9B66-F8D78103C1F2}" destId="{2E93F4B5-1351-4678-BA33-82D0C0F1B59E}" srcOrd="2" destOrd="0" parTransId="{3F8838F4-923F-4E97-AD38-FE82CB8F4292}" sibTransId="{0B3B57D9-295D-486D-B7F9-4D2FC2919D2F}"/>
    <dgm:cxn modelId="{D603BE7F-00D7-428D-82C4-2670187AA7B9}" srcId="{A257C676-8CAC-49F5-950E-732E956D2CD2}" destId="{9BC73C67-174C-41B2-B224-227BB96C95ED}" srcOrd="2" destOrd="0" parTransId="{50162E3C-3E0B-4270-8013-AC58E5B13B2B}" sibTransId="{D2E46376-C871-4DD4-809D-CACE8B07DBDF}"/>
    <dgm:cxn modelId="{1D7E466F-D19E-40E0-8F0D-C73BF1670D09}" type="presOf" srcId="{4F006DC3-225D-42CA-9DAF-760DB387EF6D}" destId="{0CF9FD10-B62D-4A88-9C8E-3AAD2F06F7C1}" srcOrd="0" destOrd="2" presId="urn:microsoft.com/office/officeart/2005/8/layout/matrix2#1"/>
    <dgm:cxn modelId="{C355CF73-CD65-4134-BF08-AFC66EABBE44}" type="presOf" srcId="{91FEACE5-774A-4F8D-AD70-C9F6CAB7FF16}" destId="{8D180897-7103-41CE-A037-0B30F8EB4A6F}" srcOrd="0" destOrd="4" presId="urn:microsoft.com/office/officeart/2005/8/layout/matrix2#1"/>
    <dgm:cxn modelId="{2B822666-CF32-4D3F-B640-3938060F0856}" type="presOf" srcId="{E4138BBE-ED0E-4A9C-873A-881783EF3CEA}" destId="{0CF9FD10-B62D-4A88-9C8E-3AAD2F06F7C1}" srcOrd="0" destOrd="1" presId="urn:microsoft.com/office/officeart/2005/8/layout/matrix2#1"/>
    <dgm:cxn modelId="{B66C7F3E-32CD-4721-919F-EB65043A0F28}" srcId="{BF08DE3A-B43F-4873-88F3-617C019D7E82}" destId="{C8D084CC-4CBA-4AC2-9B66-F8D78103C1F2}" srcOrd="1" destOrd="0" parTransId="{FC002B0F-D1CF-488D-8F26-48EF92C10622}" sibTransId="{9226BD76-0BEC-4709-8C3D-B106A9A5B4B7}"/>
    <dgm:cxn modelId="{0C1CE0A5-D89A-470F-A802-6D7A0355C30B}" type="presOf" srcId="{5087DD85-600F-41ED-B8E4-062421EA10BA}" destId="{E57D4CA0-13F5-421A-9B7C-9461B5B27A0B}" srcOrd="0" destOrd="2" presId="urn:microsoft.com/office/officeart/2005/8/layout/matrix2#1"/>
    <dgm:cxn modelId="{B4798E1D-6182-4752-A5A1-EE64EFB67370}" type="presOf" srcId="{92CA48F2-10F2-4173-A7DA-324D385C07C4}" destId="{E57D4CA0-13F5-421A-9B7C-9461B5B27A0B}" srcOrd="0" destOrd="3" presId="urn:microsoft.com/office/officeart/2005/8/layout/matrix2#1"/>
    <dgm:cxn modelId="{C21F35C3-F1FE-46C7-9D1D-734CE26B4905}" srcId="{C8D084CC-4CBA-4AC2-9B66-F8D78103C1F2}" destId="{E4138BBE-ED0E-4A9C-873A-881783EF3CEA}" srcOrd="0" destOrd="0" parTransId="{1129A7E2-0A27-46A9-9501-70A70D7A7DC4}" sibTransId="{62B1BC21-B51B-47B4-A57F-5C14E941A5CA}"/>
    <dgm:cxn modelId="{3260B216-C973-44C3-B33A-624D958DDB04}" srcId="{BF08DE3A-B43F-4873-88F3-617C019D7E82}" destId="{9D9722D1-3C97-4B24-9441-AC6D5D964CC5}" srcOrd="3" destOrd="0" parTransId="{8C390E39-14ED-4E6F-9F59-5D1111C99919}" sibTransId="{2DF1C444-A1B3-4312-9663-164172DEE2FF}"/>
    <dgm:cxn modelId="{B595CCDE-D968-4E6E-81FE-33CFBDC5DEEF}" srcId="{0725D3FC-0E32-4E76-942F-732F325E4DE9}" destId="{5087DD85-600F-41ED-B8E4-062421EA10BA}" srcOrd="1" destOrd="0" parTransId="{70B0BD20-C4DE-4133-A63D-CC2D5F98F0E7}" sibTransId="{1298F2AE-B9E0-4161-A769-C96D83D7C11B}"/>
    <dgm:cxn modelId="{21B40212-B7E6-4DCD-BABD-1DF73550B1BF}" srcId="{C8D084CC-4CBA-4AC2-9B66-F8D78103C1F2}" destId="{4F006DC3-225D-42CA-9DAF-760DB387EF6D}" srcOrd="1" destOrd="0" parTransId="{7EBB4191-3300-4925-8042-02269F8F8635}" sibTransId="{9CF4386A-4012-414B-86AB-DBC3EF7AA603}"/>
    <dgm:cxn modelId="{4F8AB2AF-F4A6-4B81-A13B-FF2730E4D9BC}" srcId="{0725D3FC-0E32-4E76-942F-732F325E4DE9}" destId="{6303E3CD-AA46-4801-B31F-096289DB4DB6}" srcOrd="0" destOrd="0" parTransId="{E564180E-8E2E-430F-9998-B05560172C79}" sibTransId="{E68D9360-C3FC-461A-A01C-5A642B09933F}"/>
    <dgm:cxn modelId="{E0BD445E-DE82-4E75-9D16-ED23880297EF}" srcId="{A257C676-8CAC-49F5-950E-732E956D2CD2}" destId="{2E1219F7-AD48-494E-BFF0-97BC996F234D}" srcOrd="1" destOrd="0" parTransId="{4672F3EE-D060-492B-BA38-1A17A5992B70}" sibTransId="{EF39B49F-E6CA-43A6-B4B4-E6DB52BF702C}"/>
    <dgm:cxn modelId="{BF783B84-3EE3-4335-ACD2-75D1EF71AC41}" srcId="{BF08DE3A-B43F-4873-88F3-617C019D7E82}" destId="{A257C676-8CAC-49F5-950E-732E956D2CD2}" srcOrd="0" destOrd="0" parTransId="{49E5B087-DB88-48F6-B71E-837EF9EEBADA}" sibTransId="{B1C58FB2-26EB-48DA-9C7F-20371444489B}"/>
    <dgm:cxn modelId="{E34C8665-B3D9-4E9B-BE22-4B57B8939C6B}" srcId="{A257C676-8CAC-49F5-950E-732E956D2CD2}" destId="{E53F22DE-F940-4699-9F0C-8F2C85CFB9F6}" srcOrd="0" destOrd="0" parTransId="{A1552702-4B7C-4D70-B10C-30A6A170E7BF}" sibTransId="{F0C22997-FB7A-4EAF-B72F-B1232EA38DCF}"/>
    <dgm:cxn modelId="{E1560E95-675C-4595-85CF-590E04BE271F}" type="presOf" srcId="{9BC73C67-174C-41B2-B224-227BB96C95ED}" destId="{8D180897-7103-41CE-A037-0B30F8EB4A6F}" srcOrd="0" destOrd="3" presId="urn:microsoft.com/office/officeart/2005/8/layout/matrix2#1"/>
    <dgm:cxn modelId="{C5BF6873-522E-43EC-BB88-20B973D162B3}" type="presOf" srcId="{2E93F4B5-1351-4678-BA33-82D0C0F1B59E}" destId="{0CF9FD10-B62D-4A88-9C8E-3AAD2F06F7C1}" srcOrd="0" destOrd="3" presId="urn:microsoft.com/office/officeart/2005/8/layout/matrix2#1"/>
    <dgm:cxn modelId="{0FAE790A-7BD2-49F2-8818-F5A3FFC83E9C}" type="presParOf" srcId="{5C25EBF0-53BC-4802-9CA2-4050D564A376}" destId="{27F91203-8F89-45E2-91AB-0C1E8E0F7CAF}" srcOrd="0" destOrd="0" presId="urn:microsoft.com/office/officeart/2005/8/layout/matrix2#1"/>
    <dgm:cxn modelId="{718816D8-2759-4AD7-8C16-EFF4A56F78CC}" type="presParOf" srcId="{5C25EBF0-53BC-4802-9CA2-4050D564A376}" destId="{8D180897-7103-41CE-A037-0B30F8EB4A6F}" srcOrd="1" destOrd="0" presId="urn:microsoft.com/office/officeart/2005/8/layout/matrix2#1"/>
    <dgm:cxn modelId="{A1931052-1304-4BBE-8DBD-2E39C981CE24}" type="presParOf" srcId="{5C25EBF0-53BC-4802-9CA2-4050D564A376}" destId="{0CF9FD10-B62D-4A88-9C8E-3AAD2F06F7C1}" srcOrd="2" destOrd="0" presId="urn:microsoft.com/office/officeart/2005/8/layout/matrix2#1"/>
    <dgm:cxn modelId="{F21CD25A-716A-4D9A-A490-7EF8D8387D49}" type="presParOf" srcId="{5C25EBF0-53BC-4802-9CA2-4050D564A376}" destId="{E57D4CA0-13F5-421A-9B7C-9461B5B27A0B}" srcOrd="3" destOrd="0" presId="urn:microsoft.com/office/officeart/2005/8/layout/matrix2#1"/>
    <dgm:cxn modelId="{F3D4169D-44FE-471F-86DC-7354DD0E1639}" type="presParOf" srcId="{5C25EBF0-53BC-4802-9CA2-4050D564A376}" destId="{08682BEB-A1FD-481F-B1AD-9F676577EC8A}" srcOrd="4" destOrd="0" presId="urn:microsoft.com/office/officeart/2005/8/layout/matrix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86A974B-6580-408B-8630-B1AB03928C50}" type="doc">
      <dgm:prSet loTypeId="urn:microsoft.com/office/officeart/2005/8/layout/vList5#1" loCatId="list" qsTypeId="urn:microsoft.com/office/officeart/2005/8/quickstyle/simple5#3" qsCatId="simple" csTypeId="urn:microsoft.com/office/officeart/2005/8/colors/colorful1#7" csCatId="colorful" phldr="1"/>
      <dgm:spPr/>
      <dgm:t>
        <a:bodyPr/>
        <a:lstStyle/>
        <a:p>
          <a:endParaRPr lang="ko-KR"/>
        </a:p>
      </dgm:t>
    </dgm:pt>
    <dgm:pt modelId="{556AA660-3FAE-4494-A194-3CA22004BBCE}">
      <dgm:prSet phldrT="[텍스트]"/>
      <dgm:spPr/>
      <dgm:t>
        <a:bodyPr/>
        <a:lstStyle/>
        <a:p>
          <a:r>
            <a:rPr lang="ko-KR" altLang="en-US" dirty="0" smtClean="0"/>
            <a:t>일반해고 가이드라인</a:t>
          </a:r>
          <a:endParaRPr lang="ko-KR" dirty="0"/>
        </a:p>
      </dgm:t>
    </dgm:pt>
    <dgm:pt modelId="{09B0A48E-F71A-43B0-B2BD-0F0DCFEA1D4E}" type="parTrans" cxnId="{9D4C8C24-5AD3-430F-8591-00B19BD01E42}">
      <dgm:prSet/>
      <dgm:spPr/>
      <dgm:t>
        <a:bodyPr/>
        <a:lstStyle/>
        <a:p>
          <a:endParaRPr lang="ko-KR"/>
        </a:p>
      </dgm:t>
    </dgm:pt>
    <dgm:pt modelId="{8E308EDC-1E7C-44E9-ACB4-864A1C584292}" type="sibTrans" cxnId="{9D4C8C24-5AD3-430F-8591-00B19BD01E42}">
      <dgm:prSet/>
      <dgm:spPr/>
      <dgm:t>
        <a:bodyPr/>
        <a:lstStyle/>
        <a:p>
          <a:endParaRPr lang="ko-KR"/>
        </a:p>
      </dgm:t>
    </dgm:pt>
    <dgm:pt modelId="{661AD22D-8E6A-4B69-B949-635E143878B5}">
      <dgm:prSet phldrT="[텍스트]" custT="1"/>
      <dgm:spPr/>
      <dgm:t>
        <a:bodyPr/>
        <a:lstStyle/>
        <a:p>
          <a:r>
            <a:rPr lang="ko-KR" altLang="en-US" sz="2000" dirty="0" err="1" smtClean="0">
              <a:latin typeface="+mn-ea"/>
              <a:ea typeface="+mn-ea"/>
            </a:rPr>
            <a:t>저성과자</a:t>
          </a:r>
          <a:r>
            <a:rPr lang="ko-KR" altLang="en-US" sz="2000" dirty="0" smtClean="0">
              <a:latin typeface="+mn-ea"/>
              <a:ea typeface="+mn-ea"/>
            </a:rPr>
            <a:t> 해고절차와 기준 마련</a:t>
          </a:r>
          <a:endParaRPr lang="ko-KR" altLang="en-US" sz="2000" dirty="0">
            <a:latin typeface="+mn-ea"/>
            <a:ea typeface="+mn-ea"/>
          </a:endParaRPr>
        </a:p>
      </dgm:t>
    </dgm:pt>
    <dgm:pt modelId="{6C55E800-BA8B-4FC5-81DF-49B2AE10AAC2}" type="parTrans" cxnId="{BF0BF356-6382-4C0D-A68B-8ADB883ABF43}">
      <dgm:prSet/>
      <dgm:spPr/>
      <dgm:t>
        <a:bodyPr/>
        <a:lstStyle/>
        <a:p>
          <a:endParaRPr lang="ko-KR"/>
        </a:p>
      </dgm:t>
    </dgm:pt>
    <dgm:pt modelId="{89EED0C8-4DF7-45BB-9C72-E95FC450AA4E}" type="sibTrans" cxnId="{BF0BF356-6382-4C0D-A68B-8ADB883ABF43}">
      <dgm:prSet/>
      <dgm:spPr/>
      <dgm:t>
        <a:bodyPr/>
        <a:lstStyle/>
        <a:p>
          <a:endParaRPr lang="ko-KR"/>
        </a:p>
      </dgm:t>
    </dgm:pt>
    <dgm:pt modelId="{53E57F5F-DD08-43C4-B9A2-51011DDF2669}">
      <dgm:prSet phldrT="[텍스트]"/>
      <dgm:spPr/>
      <dgm:t>
        <a:bodyPr/>
        <a:lstStyle/>
        <a:p>
          <a:r>
            <a:rPr lang="ko-KR" altLang="en-US" dirty="0" smtClean="0"/>
            <a:t>취업규칙변경 가이드라인</a:t>
          </a:r>
          <a:endParaRPr lang="ko-KR" dirty="0"/>
        </a:p>
      </dgm:t>
    </dgm:pt>
    <dgm:pt modelId="{2B3D4707-8ACF-4CB8-A1F7-33630C830A2F}" type="parTrans" cxnId="{97B2296C-304F-484A-8F65-389D137F9E45}">
      <dgm:prSet/>
      <dgm:spPr/>
      <dgm:t>
        <a:bodyPr/>
        <a:lstStyle/>
        <a:p>
          <a:endParaRPr lang="ko-KR"/>
        </a:p>
      </dgm:t>
    </dgm:pt>
    <dgm:pt modelId="{0F7D8E33-49D1-4AE5-8262-C3B7BB57E817}" type="sibTrans" cxnId="{97B2296C-304F-484A-8F65-389D137F9E45}">
      <dgm:prSet/>
      <dgm:spPr/>
      <dgm:t>
        <a:bodyPr/>
        <a:lstStyle/>
        <a:p>
          <a:endParaRPr lang="ko-KR"/>
        </a:p>
      </dgm:t>
    </dgm:pt>
    <dgm:pt modelId="{EB7690CF-0D10-4C56-9C55-78261950F71E}">
      <dgm:prSet phldrT="[텍스트]" custT="1"/>
      <dgm:spPr/>
      <dgm:t>
        <a:bodyPr/>
        <a:lstStyle/>
        <a:p>
          <a:r>
            <a:rPr lang="ko-KR" altLang="en-US" sz="2000" dirty="0" err="1" smtClean="0"/>
            <a:t>취업규칙불이익변경시</a:t>
          </a:r>
          <a:r>
            <a:rPr lang="ko-KR" altLang="en-US" sz="2000" dirty="0" smtClean="0"/>
            <a:t> 노조동의 없이도 변경 가능</a:t>
          </a:r>
          <a:endParaRPr lang="ko-KR" sz="2000" dirty="0"/>
        </a:p>
      </dgm:t>
    </dgm:pt>
    <dgm:pt modelId="{8CB28D3D-5170-4310-BFC7-EE380F6C1986}" type="parTrans" cxnId="{E3FC6ED6-0A67-47F7-BBFD-25D1C0B3958E}">
      <dgm:prSet/>
      <dgm:spPr/>
      <dgm:t>
        <a:bodyPr/>
        <a:lstStyle/>
        <a:p>
          <a:endParaRPr lang="ko-KR"/>
        </a:p>
      </dgm:t>
    </dgm:pt>
    <dgm:pt modelId="{FD379BED-6846-4136-8150-C6696CA6C46F}" type="sibTrans" cxnId="{E3FC6ED6-0A67-47F7-BBFD-25D1C0B3958E}">
      <dgm:prSet/>
      <dgm:spPr/>
      <dgm:t>
        <a:bodyPr/>
        <a:lstStyle/>
        <a:p>
          <a:endParaRPr lang="ko-KR"/>
        </a:p>
      </dgm:t>
    </dgm:pt>
    <dgm:pt modelId="{FD113B78-9101-44CB-B01C-256A61B1A9DA}">
      <dgm:prSet phldrT="[텍스트]" custT="1"/>
      <dgm:spPr/>
      <dgm:t>
        <a:bodyPr/>
        <a:lstStyle/>
        <a:p>
          <a:r>
            <a:rPr lang="ko-KR" altLang="en-US" sz="2000" dirty="0" smtClean="0">
              <a:latin typeface="+mn-ea"/>
              <a:ea typeface="+mn-ea"/>
            </a:rPr>
            <a:t>인사고과평가 </a:t>
          </a:r>
          <a:r>
            <a:rPr lang="en-US" altLang="ko-KR" sz="2000" dirty="0" smtClean="0">
              <a:latin typeface="+mn-ea"/>
              <a:ea typeface="+mn-ea"/>
            </a:rPr>
            <a:t>=&gt; </a:t>
          </a:r>
          <a:r>
            <a:rPr lang="ko-KR" altLang="en-US" sz="2000" dirty="0" err="1" smtClean="0">
              <a:latin typeface="+mn-ea"/>
              <a:ea typeface="+mn-ea"/>
            </a:rPr>
            <a:t>저성과자</a:t>
          </a:r>
          <a:r>
            <a:rPr lang="ko-KR" altLang="en-US" sz="2000" dirty="0" smtClean="0">
              <a:latin typeface="+mn-ea"/>
              <a:ea typeface="+mn-ea"/>
            </a:rPr>
            <a:t> 대상 선정 </a:t>
          </a:r>
          <a:r>
            <a:rPr lang="en-US" altLang="ko-KR" sz="2000" dirty="0" smtClean="0">
              <a:latin typeface="+mn-ea"/>
              <a:ea typeface="+mn-ea"/>
            </a:rPr>
            <a:t>=&gt; </a:t>
          </a:r>
          <a:r>
            <a:rPr lang="ko-KR" altLang="en-US" sz="2000" dirty="0" smtClean="0">
              <a:latin typeface="+mn-ea"/>
              <a:ea typeface="+mn-ea"/>
            </a:rPr>
            <a:t>전환배치 및 재교육 </a:t>
          </a:r>
          <a:r>
            <a:rPr lang="en-US" altLang="ko-KR" sz="2000" dirty="0" smtClean="0">
              <a:latin typeface="+mn-ea"/>
              <a:ea typeface="+mn-ea"/>
            </a:rPr>
            <a:t>=&gt;  </a:t>
          </a:r>
          <a:r>
            <a:rPr lang="ko-KR" altLang="en-US" sz="2000" dirty="0" smtClean="0">
              <a:latin typeface="+mn-ea"/>
              <a:ea typeface="+mn-ea"/>
            </a:rPr>
            <a:t>강제퇴사 </a:t>
          </a:r>
          <a:r>
            <a:rPr lang="en-US" altLang="ko-KR" sz="2000" dirty="0" smtClean="0">
              <a:latin typeface="+mn-ea"/>
              <a:ea typeface="+mn-ea"/>
            </a:rPr>
            <a:t>=&gt; </a:t>
          </a:r>
          <a:r>
            <a:rPr lang="ko-KR" altLang="en-US" sz="2000" dirty="0" smtClean="0">
              <a:latin typeface="+mn-ea"/>
              <a:ea typeface="+mn-ea"/>
            </a:rPr>
            <a:t>해고 </a:t>
          </a:r>
          <a:endParaRPr lang="ko-KR" sz="2000" dirty="0">
            <a:latin typeface="+mn-ea"/>
            <a:ea typeface="+mn-ea"/>
          </a:endParaRPr>
        </a:p>
      </dgm:t>
    </dgm:pt>
    <dgm:pt modelId="{9E57D37C-D3D2-4402-8C1F-3A929741C91C}" type="parTrans" cxnId="{1520A859-92D7-473A-B75D-0EED7E96F9A9}">
      <dgm:prSet/>
      <dgm:spPr/>
      <dgm:t>
        <a:bodyPr/>
        <a:lstStyle/>
        <a:p>
          <a:pPr latinLnBrk="1"/>
          <a:endParaRPr lang="ko-KR" altLang="en-US"/>
        </a:p>
      </dgm:t>
    </dgm:pt>
    <dgm:pt modelId="{ED6F129A-E00D-4EF6-8C59-8166F745E757}" type="sibTrans" cxnId="{1520A859-92D7-473A-B75D-0EED7E96F9A9}">
      <dgm:prSet/>
      <dgm:spPr/>
      <dgm:t>
        <a:bodyPr/>
        <a:lstStyle/>
        <a:p>
          <a:pPr latinLnBrk="1"/>
          <a:endParaRPr lang="ko-KR" altLang="en-US"/>
        </a:p>
      </dgm:t>
    </dgm:pt>
    <dgm:pt modelId="{26FF887C-5765-4952-94A3-3C9C1861D8E8}">
      <dgm:prSet phldrT="[텍스트]" custT="1"/>
      <dgm:spPr/>
      <dgm:t>
        <a:bodyPr/>
        <a:lstStyle/>
        <a:p>
          <a:r>
            <a:rPr lang="ko-KR" altLang="en-US" sz="2000" dirty="0" err="1" smtClean="0"/>
            <a:t>임금피크제</a:t>
          </a:r>
          <a:r>
            <a:rPr lang="ko-KR" altLang="en-US" sz="2000" dirty="0" smtClean="0"/>
            <a:t> 및 일반해고 기준과 절차를 취업규칙으로 규정</a:t>
          </a:r>
          <a:endParaRPr lang="ko-KR" altLang="en-US" sz="2000" dirty="0"/>
        </a:p>
      </dgm:t>
    </dgm:pt>
    <dgm:pt modelId="{FF2F5F2A-6BE1-4814-BD41-725B06FAC421}" type="parTrans" cxnId="{BAFD5554-9312-4D13-91C5-7BB298FC142E}">
      <dgm:prSet/>
      <dgm:spPr/>
      <dgm:t>
        <a:bodyPr/>
        <a:lstStyle/>
        <a:p>
          <a:pPr latinLnBrk="1"/>
          <a:endParaRPr lang="ko-KR" altLang="en-US"/>
        </a:p>
      </dgm:t>
    </dgm:pt>
    <dgm:pt modelId="{6F9FEC89-8BA3-435A-8BE4-EBE01CC213AD}" type="sibTrans" cxnId="{BAFD5554-9312-4D13-91C5-7BB298FC142E}">
      <dgm:prSet/>
      <dgm:spPr/>
      <dgm:t>
        <a:bodyPr/>
        <a:lstStyle/>
        <a:p>
          <a:pPr latinLnBrk="1"/>
          <a:endParaRPr lang="ko-KR" altLang="en-US"/>
        </a:p>
      </dgm:t>
    </dgm:pt>
    <dgm:pt modelId="{97105E81-2EE1-420E-AC6E-AD066675DCC6}" type="pres">
      <dgm:prSet presAssocID="{286A974B-6580-408B-8630-B1AB03928C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ko-KR"/>
        </a:p>
      </dgm:t>
    </dgm:pt>
    <dgm:pt modelId="{B5F12F8D-0B88-4402-80B1-B000DE2AF302}" type="pres">
      <dgm:prSet presAssocID="{556AA660-3FAE-4494-A194-3CA22004BBCE}" presName="linNode" presStyleCnt="0"/>
      <dgm:spPr/>
      <dgm:t>
        <a:bodyPr/>
        <a:lstStyle/>
        <a:p>
          <a:endParaRPr lang="ko-KR"/>
        </a:p>
      </dgm:t>
    </dgm:pt>
    <dgm:pt modelId="{416523E1-7AFD-424A-9181-D4DF01DE7770}" type="pres">
      <dgm:prSet presAssocID="{556AA660-3FAE-4494-A194-3CA22004BBCE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ko-KR"/>
        </a:p>
      </dgm:t>
    </dgm:pt>
    <dgm:pt modelId="{8ABC0EA2-C893-468B-90CC-8534D0DFB1C6}" type="pres">
      <dgm:prSet presAssocID="{556AA660-3FAE-4494-A194-3CA22004BBCE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ko-KR"/>
        </a:p>
      </dgm:t>
    </dgm:pt>
    <dgm:pt modelId="{9200AE93-1887-49E1-98E4-51DE746BD4A2}" type="pres">
      <dgm:prSet presAssocID="{8E308EDC-1E7C-44E9-ACB4-864A1C584292}" presName="sp" presStyleCnt="0"/>
      <dgm:spPr/>
      <dgm:t>
        <a:bodyPr/>
        <a:lstStyle/>
        <a:p>
          <a:endParaRPr lang="ko-KR"/>
        </a:p>
      </dgm:t>
    </dgm:pt>
    <dgm:pt modelId="{9E3F6FA2-BA5C-4016-89F3-CBDB626FB88D}" type="pres">
      <dgm:prSet presAssocID="{53E57F5F-DD08-43C4-B9A2-51011DDF2669}" presName="linNode" presStyleCnt="0"/>
      <dgm:spPr/>
      <dgm:t>
        <a:bodyPr/>
        <a:lstStyle/>
        <a:p>
          <a:endParaRPr lang="ko-KR"/>
        </a:p>
      </dgm:t>
    </dgm:pt>
    <dgm:pt modelId="{89AF2FD7-4AC6-4C4E-8A89-D351A0BC1398}" type="pres">
      <dgm:prSet presAssocID="{53E57F5F-DD08-43C4-B9A2-51011DDF2669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ko-KR"/>
        </a:p>
      </dgm:t>
    </dgm:pt>
    <dgm:pt modelId="{FD06C747-9AA8-47B0-8236-EB479BDCCDD3}" type="pres">
      <dgm:prSet presAssocID="{53E57F5F-DD08-43C4-B9A2-51011DDF2669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ko-KR"/>
        </a:p>
      </dgm:t>
    </dgm:pt>
  </dgm:ptLst>
  <dgm:cxnLst>
    <dgm:cxn modelId="{B885B4E2-4578-4260-BCB9-F5F65885D28F}" type="presOf" srcId="{661AD22D-8E6A-4B69-B949-635E143878B5}" destId="{8ABC0EA2-C893-468B-90CC-8534D0DFB1C6}" srcOrd="0" destOrd="0" presId="urn:microsoft.com/office/officeart/2005/8/layout/vList5#1"/>
    <dgm:cxn modelId="{E3FC6ED6-0A67-47F7-BBFD-25D1C0B3958E}" srcId="{53E57F5F-DD08-43C4-B9A2-51011DDF2669}" destId="{EB7690CF-0D10-4C56-9C55-78261950F71E}" srcOrd="0" destOrd="0" parTransId="{8CB28D3D-5170-4310-BFC7-EE380F6C1986}" sibTransId="{FD379BED-6846-4136-8150-C6696CA6C46F}"/>
    <dgm:cxn modelId="{97B2296C-304F-484A-8F65-389D137F9E45}" srcId="{286A974B-6580-408B-8630-B1AB03928C50}" destId="{53E57F5F-DD08-43C4-B9A2-51011DDF2669}" srcOrd="1" destOrd="0" parTransId="{2B3D4707-8ACF-4CB8-A1F7-33630C830A2F}" sibTransId="{0F7D8E33-49D1-4AE5-8262-C3B7BB57E817}"/>
    <dgm:cxn modelId="{0DAAA30E-E428-4AA1-84D5-4FDB7AEB1A83}" type="presOf" srcId="{26FF887C-5765-4952-94A3-3C9C1861D8E8}" destId="{FD06C747-9AA8-47B0-8236-EB479BDCCDD3}" srcOrd="0" destOrd="1" presId="urn:microsoft.com/office/officeart/2005/8/layout/vList5#1"/>
    <dgm:cxn modelId="{BF0BF356-6382-4C0D-A68B-8ADB883ABF43}" srcId="{556AA660-3FAE-4494-A194-3CA22004BBCE}" destId="{661AD22D-8E6A-4B69-B949-635E143878B5}" srcOrd="0" destOrd="0" parTransId="{6C55E800-BA8B-4FC5-81DF-49B2AE10AAC2}" sibTransId="{89EED0C8-4DF7-45BB-9C72-E95FC450AA4E}"/>
    <dgm:cxn modelId="{9D4C8C24-5AD3-430F-8591-00B19BD01E42}" srcId="{286A974B-6580-408B-8630-B1AB03928C50}" destId="{556AA660-3FAE-4494-A194-3CA22004BBCE}" srcOrd="0" destOrd="0" parTransId="{09B0A48E-F71A-43B0-B2BD-0F0DCFEA1D4E}" sibTransId="{8E308EDC-1E7C-44E9-ACB4-864A1C584292}"/>
    <dgm:cxn modelId="{178F815F-D2DD-4519-8590-8B9760C78C1C}" type="presOf" srcId="{556AA660-3FAE-4494-A194-3CA22004BBCE}" destId="{416523E1-7AFD-424A-9181-D4DF01DE7770}" srcOrd="0" destOrd="0" presId="urn:microsoft.com/office/officeart/2005/8/layout/vList5#1"/>
    <dgm:cxn modelId="{9794D3EA-D4F8-4257-A566-72BD33A7CA4F}" type="presOf" srcId="{286A974B-6580-408B-8630-B1AB03928C50}" destId="{97105E81-2EE1-420E-AC6E-AD066675DCC6}" srcOrd="0" destOrd="0" presId="urn:microsoft.com/office/officeart/2005/8/layout/vList5#1"/>
    <dgm:cxn modelId="{1520A859-92D7-473A-B75D-0EED7E96F9A9}" srcId="{556AA660-3FAE-4494-A194-3CA22004BBCE}" destId="{FD113B78-9101-44CB-B01C-256A61B1A9DA}" srcOrd="1" destOrd="0" parTransId="{9E57D37C-D3D2-4402-8C1F-3A929741C91C}" sibTransId="{ED6F129A-E00D-4EF6-8C59-8166F745E757}"/>
    <dgm:cxn modelId="{DEA9626A-4475-4528-9D5D-1F1172B224FC}" type="presOf" srcId="{53E57F5F-DD08-43C4-B9A2-51011DDF2669}" destId="{89AF2FD7-4AC6-4C4E-8A89-D351A0BC1398}" srcOrd="0" destOrd="0" presId="urn:microsoft.com/office/officeart/2005/8/layout/vList5#1"/>
    <dgm:cxn modelId="{D9508AAE-C56B-4B95-B129-550CE0CADAD3}" type="presOf" srcId="{FD113B78-9101-44CB-B01C-256A61B1A9DA}" destId="{8ABC0EA2-C893-468B-90CC-8534D0DFB1C6}" srcOrd="0" destOrd="1" presId="urn:microsoft.com/office/officeart/2005/8/layout/vList5#1"/>
    <dgm:cxn modelId="{94923840-AEAB-48A4-A5E2-3A4B923F3FD5}" type="presOf" srcId="{EB7690CF-0D10-4C56-9C55-78261950F71E}" destId="{FD06C747-9AA8-47B0-8236-EB479BDCCDD3}" srcOrd="0" destOrd="0" presId="urn:microsoft.com/office/officeart/2005/8/layout/vList5#1"/>
    <dgm:cxn modelId="{BAFD5554-9312-4D13-91C5-7BB298FC142E}" srcId="{53E57F5F-DD08-43C4-B9A2-51011DDF2669}" destId="{26FF887C-5765-4952-94A3-3C9C1861D8E8}" srcOrd="1" destOrd="0" parTransId="{FF2F5F2A-6BE1-4814-BD41-725B06FAC421}" sibTransId="{6F9FEC89-8BA3-435A-8BE4-EBE01CC213AD}"/>
    <dgm:cxn modelId="{B70E5D9C-8CF7-4D49-8F81-0784573C3EC2}" type="presParOf" srcId="{97105E81-2EE1-420E-AC6E-AD066675DCC6}" destId="{B5F12F8D-0B88-4402-80B1-B000DE2AF302}" srcOrd="0" destOrd="0" presId="urn:microsoft.com/office/officeart/2005/8/layout/vList5#1"/>
    <dgm:cxn modelId="{F7B4A85E-8A54-42C0-9ACD-EF9690FBAA39}" type="presParOf" srcId="{B5F12F8D-0B88-4402-80B1-B000DE2AF302}" destId="{416523E1-7AFD-424A-9181-D4DF01DE7770}" srcOrd="0" destOrd="0" presId="urn:microsoft.com/office/officeart/2005/8/layout/vList5#1"/>
    <dgm:cxn modelId="{5A734D81-FE09-4997-94DD-B7F146B3C44E}" type="presParOf" srcId="{B5F12F8D-0B88-4402-80B1-B000DE2AF302}" destId="{8ABC0EA2-C893-468B-90CC-8534D0DFB1C6}" srcOrd="1" destOrd="0" presId="urn:microsoft.com/office/officeart/2005/8/layout/vList5#1"/>
    <dgm:cxn modelId="{92DA991E-4374-4C90-9E5A-55E6DB07FF73}" type="presParOf" srcId="{97105E81-2EE1-420E-AC6E-AD066675DCC6}" destId="{9200AE93-1887-49E1-98E4-51DE746BD4A2}" srcOrd="1" destOrd="0" presId="urn:microsoft.com/office/officeart/2005/8/layout/vList5#1"/>
    <dgm:cxn modelId="{E49DB9BA-545D-4001-A7C1-0BDA6E635E57}" type="presParOf" srcId="{97105E81-2EE1-420E-AC6E-AD066675DCC6}" destId="{9E3F6FA2-BA5C-4016-89F3-CBDB626FB88D}" srcOrd="2" destOrd="0" presId="urn:microsoft.com/office/officeart/2005/8/layout/vList5#1"/>
    <dgm:cxn modelId="{0EB4EA44-09DF-4F0C-8C13-8B1ED8270CED}" type="presParOf" srcId="{9E3F6FA2-BA5C-4016-89F3-CBDB626FB88D}" destId="{89AF2FD7-4AC6-4C4E-8A89-D351A0BC1398}" srcOrd="0" destOrd="0" presId="urn:microsoft.com/office/officeart/2005/8/layout/vList5#1"/>
    <dgm:cxn modelId="{BF5DEEFD-7176-41C8-A6B1-E412A881C01E}" type="presParOf" srcId="{9E3F6FA2-BA5C-4016-89F3-CBDB626FB88D}" destId="{FD06C747-9AA8-47B0-8236-EB479BDCCDD3}" srcOrd="1" destOrd="0" presId="urn:microsoft.com/office/officeart/2005/8/layout/vList5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B04A-0904-46F9-BD43-AC5A7D6D3442}">
      <dsp:nvSpPr>
        <dsp:cNvPr id="0" name=""/>
        <dsp:cNvSpPr/>
      </dsp:nvSpPr>
      <dsp:spPr>
        <a:xfrm rot="5400000">
          <a:off x="3466616" y="-1481248"/>
          <a:ext cx="1098357" cy="4160409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45720" rIns="68580" bIns="45720" numCol="1" spcCol="1270" anchor="ctr" anchorCtr="1">
          <a:noAutofit/>
        </a:bodyPr>
        <a:lstStyle/>
        <a:p>
          <a:pPr lvl="0" algn="l" defTabSz="80010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+mn-ea"/>
              <a:ea typeface="+mn-ea"/>
            </a:rPr>
            <a:t>경제위기 국면 진입 </a:t>
          </a:r>
          <a:r>
            <a:rPr lang="en-US" altLang="ko-KR" sz="1800" kern="1200" dirty="0" smtClean="0">
              <a:latin typeface="+mn-ea"/>
              <a:ea typeface="+mn-ea"/>
            </a:rPr>
            <a:t>: </a:t>
          </a:r>
          <a:r>
            <a:rPr lang="ko-KR" altLang="en-US" sz="1800" kern="1200" dirty="0" smtClean="0">
              <a:latin typeface="+mn-ea"/>
              <a:ea typeface="+mn-ea"/>
            </a:rPr>
            <a:t>노동  </a:t>
          </a:r>
          <a:r>
            <a:rPr lang="en-US" altLang="ko-KR" sz="1800" kern="1200" dirty="0" smtClean="0">
              <a:latin typeface="+mn-ea"/>
              <a:ea typeface="+mn-ea"/>
            </a:rPr>
            <a:t>VS </a:t>
          </a:r>
          <a:r>
            <a:rPr lang="ko-KR" altLang="en-US" sz="1800" kern="1200" dirty="0" smtClean="0">
              <a:latin typeface="+mn-ea"/>
              <a:ea typeface="+mn-ea"/>
            </a:rPr>
            <a:t> 자본</a:t>
          </a:r>
          <a:endParaRPr lang="ko-KR" altLang="en-US" sz="1800" kern="1200" dirty="0">
            <a:latin typeface="+mn-ea"/>
            <a:ea typeface="+mn-ea"/>
          </a:endParaRPr>
        </a:p>
        <a:p>
          <a:pPr lvl="0" algn="l" defTabSz="80010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+mn-ea"/>
              <a:ea typeface="+mn-ea"/>
            </a:rPr>
            <a:t>권력재편 전초전 </a:t>
          </a:r>
          <a:r>
            <a:rPr lang="en-US" altLang="ko-KR" sz="1800" kern="1200" dirty="0" smtClean="0">
              <a:latin typeface="+mn-ea"/>
              <a:ea typeface="+mn-ea"/>
            </a:rPr>
            <a:t>/</a:t>
          </a:r>
          <a:r>
            <a:rPr lang="ko-KR" altLang="en-US" sz="1800" kern="1200" dirty="0" smtClean="0">
              <a:latin typeface="+mn-ea"/>
              <a:ea typeface="+mn-ea"/>
            </a:rPr>
            <a:t> 총선국면</a:t>
          </a:r>
          <a:endParaRPr lang="ko-KR" altLang="en-US" sz="1800" kern="1200" dirty="0">
            <a:latin typeface="+mn-ea"/>
            <a:ea typeface="+mn-ea"/>
          </a:endParaRPr>
        </a:p>
      </dsp:txBody>
      <dsp:txXfrm rot="-5400000">
        <a:off x="1989207" y="103395"/>
        <a:ext cx="4053175" cy="991123"/>
      </dsp:txXfrm>
    </dsp:sp>
    <dsp:sp modelId="{05D1231B-1EF1-4E56-9A50-805B11FCC40E}">
      <dsp:nvSpPr>
        <dsp:cNvPr id="0" name=""/>
        <dsp:cNvSpPr/>
      </dsp:nvSpPr>
      <dsp:spPr>
        <a:xfrm>
          <a:off x="1362690" y="350646"/>
          <a:ext cx="528719" cy="53930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                           </a:t>
          </a:r>
          <a:endParaRPr sz="2000" kern="1200" dirty="0">
            <a:latin typeface="HY헤드라인M" pitchFamily="18" charset="-127"/>
            <a:ea typeface="HY헤드라인M" pitchFamily="18" charset="-127"/>
          </a:endParaRPr>
        </a:p>
      </dsp:txBody>
      <dsp:txXfrm>
        <a:off x="1440119" y="429625"/>
        <a:ext cx="373861" cy="381346"/>
      </dsp:txXfrm>
    </dsp:sp>
    <dsp:sp modelId="{018895E5-57F6-4CFD-8516-31A2C70EEF34}">
      <dsp:nvSpPr>
        <dsp:cNvPr id="0" name=""/>
        <dsp:cNvSpPr/>
      </dsp:nvSpPr>
      <dsp:spPr>
        <a:xfrm rot="5400000">
          <a:off x="3446535" y="-209022"/>
          <a:ext cx="1098357" cy="4160409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45720" rIns="68580" bIns="45720" numCol="1" spcCol="1270" anchor="ctr" anchorCtr="1">
          <a:noAutofit/>
        </a:bodyPr>
        <a:lstStyle/>
        <a:p>
          <a:pPr lvl="0" algn="l" defTabSz="80010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+mn-ea"/>
              <a:ea typeface="+mn-ea"/>
            </a:rPr>
            <a:t>박근혜 권력독점 강화</a:t>
          </a:r>
          <a:endParaRPr lang="ko-KR" altLang="en-US" sz="1800" kern="1200" dirty="0">
            <a:latin typeface="+mn-ea"/>
            <a:ea typeface="+mn-ea"/>
          </a:endParaRPr>
        </a:p>
        <a:p>
          <a:pPr lvl="0" algn="l" defTabSz="80010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+mn-ea"/>
              <a:ea typeface="+mn-ea"/>
            </a:rPr>
            <a:t>무기력한 야당</a:t>
          </a:r>
          <a:endParaRPr lang="ko-KR" altLang="en-US" sz="1800" kern="1200" dirty="0">
            <a:latin typeface="+mn-ea"/>
            <a:ea typeface="+mn-ea"/>
          </a:endParaRPr>
        </a:p>
      </dsp:txBody>
      <dsp:txXfrm rot="-5400000">
        <a:off x="1969126" y="1375621"/>
        <a:ext cx="4053175" cy="991123"/>
      </dsp:txXfrm>
    </dsp:sp>
    <dsp:sp modelId="{1AA337CE-8C12-41DE-9995-EA6594DC440A}">
      <dsp:nvSpPr>
        <dsp:cNvPr id="0" name=""/>
        <dsp:cNvSpPr/>
      </dsp:nvSpPr>
      <dsp:spPr>
        <a:xfrm>
          <a:off x="1339467" y="1610031"/>
          <a:ext cx="530520" cy="532332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   </a:t>
          </a:r>
          <a:r>
            <a:rPr lang="en-US" sz="1900" b="1" kern="1200" dirty="0" smtClean="0"/>
            <a:t>                  </a:t>
          </a:r>
          <a:endParaRPr sz="1900" kern="1200" dirty="0"/>
        </a:p>
      </dsp:txBody>
      <dsp:txXfrm>
        <a:off x="1417160" y="1687989"/>
        <a:ext cx="375134" cy="376416"/>
      </dsp:txXfrm>
    </dsp:sp>
    <dsp:sp modelId="{268CD143-3ECF-4043-9E4B-2EA7CF2F3176}">
      <dsp:nvSpPr>
        <dsp:cNvPr id="0" name=""/>
        <dsp:cNvSpPr/>
      </dsp:nvSpPr>
      <dsp:spPr>
        <a:xfrm rot="5400000">
          <a:off x="3466616" y="1059806"/>
          <a:ext cx="1098357" cy="4160409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45720" rIns="68580" bIns="45720" numCol="1" spcCol="1270" anchor="ctr" anchorCtr="1">
          <a:noAutofit/>
        </a:bodyPr>
        <a:lstStyle/>
        <a:p>
          <a:pPr lvl="0" algn="l" defTabSz="80010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+mn-ea"/>
              <a:ea typeface="+mn-ea"/>
            </a:rPr>
            <a:t>박근혜 노동개악 전면 도발</a:t>
          </a:r>
          <a:endParaRPr lang="en-US" altLang="ko-KR" sz="1800" kern="1200" dirty="0" smtClean="0">
            <a:latin typeface="+mn-ea"/>
            <a:ea typeface="+mn-ea"/>
          </a:endParaRPr>
        </a:p>
        <a:p>
          <a:pPr lvl="0" algn="l" defTabSz="80010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+mn-ea"/>
              <a:ea typeface="+mn-ea"/>
            </a:rPr>
            <a:t>청</a:t>
          </a:r>
          <a:r>
            <a:rPr lang="en-US" altLang="ko-KR" sz="1800" kern="1200" dirty="0" smtClean="0">
              <a:latin typeface="+mn-ea"/>
              <a:ea typeface="+mn-ea"/>
            </a:rPr>
            <a:t>.</a:t>
          </a:r>
          <a:r>
            <a:rPr lang="ko-KR" altLang="en-US" sz="1800" kern="1200" dirty="0" smtClean="0">
              <a:latin typeface="+mn-ea"/>
              <a:ea typeface="+mn-ea"/>
            </a:rPr>
            <a:t>장년지지는 바닥 </a:t>
          </a:r>
          <a:r>
            <a:rPr lang="en-US" altLang="ko-KR" sz="1800" kern="1200" dirty="0" smtClean="0">
              <a:latin typeface="+mn-ea"/>
              <a:ea typeface="+mn-ea"/>
            </a:rPr>
            <a:t>/ </a:t>
          </a:r>
          <a:r>
            <a:rPr lang="ko-KR" altLang="en-US" sz="1800" kern="1200" dirty="0" err="1" smtClean="0">
              <a:latin typeface="+mn-ea"/>
              <a:ea typeface="+mn-ea"/>
            </a:rPr>
            <a:t>반재벌</a:t>
          </a:r>
          <a:r>
            <a:rPr lang="ko-KR" altLang="en-US" sz="1800" kern="1200" dirty="0" smtClean="0">
              <a:latin typeface="+mn-ea"/>
              <a:ea typeface="+mn-ea"/>
            </a:rPr>
            <a:t> 여론강화</a:t>
          </a:r>
          <a:endParaRPr lang="ko-KR" altLang="en-US" sz="1800" kern="1200" dirty="0">
            <a:latin typeface="+mn-ea"/>
            <a:ea typeface="+mn-ea"/>
          </a:endParaRPr>
        </a:p>
      </dsp:txBody>
      <dsp:txXfrm rot="-5400000">
        <a:off x="1989207" y="2644449"/>
        <a:ext cx="4053175" cy="991123"/>
      </dsp:txXfrm>
    </dsp:sp>
    <dsp:sp modelId="{E669940C-BDA1-4617-B73D-03E25F309819}">
      <dsp:nvSpPr>
        <dsp:cNvPr id="0" name=""/>
        <dsp:cNvSpPr/>
      </dsp:nvSpPr>
      <dsp:spPr>
        <a:xfrm>
          <a:off x="1362690" y="2877898"/>
          <a:ext cx="530520" cy="532332"/>
        </a:xfrm>
        <a:prstGeom prst="ellipse">
          <a:avLst/>
        </a:prstGeom>
        <a:gradFill rotWithShape="0">
          <a:gsLst>
            <a:gs pos="0">
              <a:schemeClr val="accent2">
                <a:hueOff val="19008843"/>
                <a:satOff val="-36686"/>
                <a:lumOff val="-4710"/>
                <a:alphaOff val="0"/>
                <a:shade val="15000"/>
                <a:satMod val="180000"/>
              </a:schemeClr>
            </a:gs>
            <a:gs pos="50000">
              <a:schemeClr val="accent2">
                <a:hueOff val="19008843"/>
                <a:satOff val="-36686"/>
                <a:lumOff val="-4710"/>
                <a:alphaOff val="0"/>
                <a:shade val="45000"/>
                <a:satMod val="170000"/>
              </a:schemeClr>
            </a:gs>
            <a:gs pos="70000">
              <a:schemeClr val="accent2">
                <a:hueOff val="19008843"/>
                <a:satOff val="-36686"/>
                <a:lumOff val="-471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19008843"/>
                <a:satOff val="-36686"/>
                <a:lumOff val="-471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    </a:t>
          </a:r>
          <a:r>
            <a:rPr lang="en-US" sz="1900" b="1" kern="1200" dirty="0" smtClean="0"/>
            <a:t>                </a:t>
          </a:r>
          <a:endParaRPr sz="1900" kern="1200" dirty="0"/>
        </a:p>
      </dsp:txBody>
      <dsp:txXfrm>
        <a:off x="1440383" y="2955856"/>
        <a:ext cx="375134" cy="3764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C0EA2-C893-468B-90CC-8534D0DFB1C6}">
      <dsp:nvSpPr>
        <dsp:cNvPr id="0" name=""/>
        <dsp:cNvSpPr/>
      </dsp:nvSpPr>
      <dsp:spPr>
        <a:xfrm rot="5400000">
          <a:off x="3427489" y="-370491"/>
          <a:ext cx="3617233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800" b="1" kern="1200" dirty="0" smtClean="0">
              <a:solidFill>
                <a:srgbClr val="FF0000"/>
              </a:solidFill>
            </a:rPr>
            <a:t>상시적 정리해고</a:t>
          </a:r>
          <a:r>
            <a:rPr lang="en-US" altLang="ko-KR" sz="2800" b="1" kern="1200" dirty="0" smtClean="0">
              <a:solidFill>
                <a:srgbClr val="FF0000"/>
              </a:solidFill>
            </a:rPr>
            <a:t>           </a:t>
          </a:r>
          <a:r>
            <a:rPr lang="ko-KR" altLang="en-US" sz="2000" kern="1200" dirty="0" smtClean="0"/>
            <a:t>긴박한 경영상의 이유가 없어도 인사고과</a:t>
          </a:r>
          <a:r>
            <a:rPr lang="en-US" altLang="ko-KR" sz="2000" kern="1200" dirty="0" smtClean="0"/>
            <a:t>(</a:t>
          </a:r>
          <a:r>
            <a:rPr lang="ko-KR" altLang="en-US" sz="2000" kern="1200" dirty="0" smtClean="0"/>
            <a:t>점수</a:t>
          </a:r>
          <a:r>
            <a:rPr lang="en-US" altLang="ko-KR" sz="2000" kern="1200" dirty="0" smtClean="0"/>
            <a:t>)</a:t>
          </a:r>
          <a:r>
            <a:rPr lang="ko-KR" altLang="en-US" sz="2000" kern="1200" dirty="0" smtClean="0"/>
            <a:t>를 통해 </a:t>
          </a:r>
          <a:r>
            <a:rPr lang="ko-KR" altLang="en-US" sz="2000" kern="1200" dirty="0" err="1" smtClean="0"/>
            <a:t>저성과자</a:t>
          </a:r>
          <a:r>
            <a:rPr lang="ko-KR" altLang="en-US" sz="2000" kern="1200" dirty="0" smtClean="0"/>
            <a:t> 해고가 가능 </a:t>
          </a:r>
          <a:endParaRPr lang="ko-KR" alt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800" b="1" kern="1200" dirty="0" smtClean="0">
              <a:solidFill>
                <a:srgbClr val="FF0000"/>
              </a:solidFill>
            </a:rPr>
            <a:t>맘대로 해고               </a:t>
          </a:r>
          <a:r>
            <a:rPr lang="ko-KR" altLang="en-US" sz="2000" kern="1200" dirty="0" smtClean="0"/>
            <a:t>특정부서</a:t>
          </a:r>
          <a:r>
            <a:rPr lang="en-US" altLang="ko-KR" sz="2000" kern="1200" dirty="0" smtClean="0"/>
            <a:t>, </a:t>
          </a:r>
          <a:r>
            <a:rPr lang="ko-KR" altLang="en-US" sz="2000" kern="1200" dirty="0" smtClean="0"/>
            <a:t>특정 노동자</a:t>
          </a:r>
          <a:r>
            <a:rPr lang="en-US" altLang="ko-KR" sz="2000" kern="1200" dirty="0" smtClean="0"/>
            <a:t>, </a:t>
          </a:r>
          <a:r>
            <a:rPr lang="ko-KR" altLang="en-US" sz="2000" kern="1200" dirty="0" smtClean="0"/>
            <a:t>노조간부 누구나 </a:t>
          </a:r>
          <a:r>
            <a:rPr lang="ko-KR" altLang="en-US" sz="2000" kern="1200" dirty="0" err="1" smtClean="0"/>
            <a:t>성과부진자로</a:t>
          </a:r>
          <a:r>
            <a:rPr lang="ko-KR" altLang="en-US" sz="2000" kern="1200" dirty="0" smtClean="0"/>
            <a:t> 찍어 해고 가능</a:t>
          </a:r>
          <a:r>
            <a:rPr lang="ko-KR" altLang="en-US" sz="2800" kern="1200" dirty="0" smtClean="0"/>
            <a:t> </a:t>
          </a:r>
          <a:endParaRPr lang="ko-KR" altLang="en-US" sz="2800" kern="1200" dirty="0"/>
        </a:p>
      </dsp:txBody>
      <dsp:txXfrm rot="-5400000">
        <a:off x="2602634" y="630943"/>
        <a:ext cx="5090365" cy="3264075"/>
      </dsp:txXfrm>
    </dsp:sp>
    <dsp:sp modelId="{416523E1-7AFD-424A-9181-D4DF01DE7770}">
      <dsp:nvSpPr>
        <dsp:cNvPr id="0" name=""/>
        <dsp:cNvSpPr/>
      </dsp:nvSpPr>
      <dsp:spPr>
        <a:xfrm>
          <a:off x="360021" y="2209"/>
          <a:ext cx="2242612" cy="4521542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b="1" kern="1200" dirty="0" smtClean="0">
              <a:solidFill>
                <a:srgbClr val="FF0000"/>
              </a:solidFill>
            </a:rPr>
            <a:t>쉬운 해고</a:t>
          </a:r>
          <a:endParaRPr lang="en-US" altLang="ko-KR" sz="2800" b="1" kern="1200" dirty="0" smtClean="0">
            <a:solidFill>
              <a:srgbClr val="FF0000"/>
            </a:solidFill>
          </a:endParaRPr>
        </a:p>
      </dsp:txBody>
      <dsp:txXfrm>
        <a:off x="469496" y="111684"/>
        <a:ext cx="2023662" cy="430259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C0EA2-C893-468B-90CC-8534D0DFB1C6}">
      <dsp:nvSpPr>
        <dsp:cNvPr id="0" name=""/>
        <dsp:cNvSpPr/>
      </dsp:nvSpPr>
      <dsp:spPr>
        <a:xfrm rot="5400000">
          <a:off x="3425721" y="-370491"/>
          <a:ext cx="3620769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800" b="1" kern="1200" dirty="0" smtClean="0">
              <a:solidFill>
                <a:srgbClr val="FF0000"/>
              </a:solidFill>
            </a:rPr>
            <a:t>정규직화 통로 완전 봉쇄</a:t>
          </a:r>
          <a:endParaRPr lang="ko-KR" altLang="en-US" sz="2800" b="1" kern="1200" dirty="0">
            <a:solidFill>
              <a:srgbClr val="FF0000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800" kern="1200" dirty="0" err="1" smtClean="0"/>
            <a:t>알바</a:t>
          </a:r>
          <a:r>
            <a:rPr lang="en-US" altLang="ko-KR" sz="2800" kern="1200" dirty="0" smtClean="0"/>
            <a:t>/</a:t>
          </a:r>
          <a:r>
            <a:rPr lang="ko-KR" altLang="en-US" sz="2800" kern="1200" dirty="0" smtClean="0"/>
            <a:t>인턴 </a:t>
          </a:r>
          <a:r>
            <a:rPr lang="en-US" altLang="ko-KR" sz="2800" kern="1200" dirty="0" smtClean="0"/>
            <a:t>=&gt; </a:t>
          </a:r>
          <a:r>
            <a:rPr lang="ko-KR" altLang="en-US" sz="2800" kern="1200" dirty="0" smtClean="0"/>
            <a:t>기간제 </a:t>
          </a:r>
          <a:r>
            <a:rPr lang="en-US" altLang="ko-KR" sz="2800" kern="1200" dirty="0" smtClean="0"/>
            <a:t>=&gt; </a:t>
          </a:r>
          <a:r>
            <a:rPr lang="ko-KR" altLang="en-US" sz="2800" kern="1200" dirty="0" smtClean="0"/>
            <a:t>파견 </a:t>
          </a:r>
          <a:r>
            <a:rPr lang="en-US" altLang="ko-KR" sz="2800" kern="1200" dirty="0" smtClean="0"/>
            <a:t>=&gt;</a:t>
          </a:r>
          <a:r>
            <a:rPr lang="ko-KR" altLang="en-US" sz="2800" kern="1200" dirty="0" smtClean="0"/>
            <a:t>도급 </a:t>
          </a:r>
          <a:r>
            <a:rPr lang="en-US" altLang="ko-KR" sz="2800" kern="1200" dirty="0" smtClean="0"/>
            <a:t>=&gt; </a:t>
          </a:r>
          <a:r>
            <a:rPr lang="ko-KR" altLang="en-US" sz="2800" kern="1200" dirty="0" smtClean="0"/>
            <a:t>파견</a:t>
          </a:r>
          <a:endParaRPr lang="ko-KR" altLang="en-US" sz="2800" kern="1200" dirty="0"/>
        </a:p>
      </dsp:txBody>
      <dsp:txXfrm rot="-5400000">
        <a:off x="2602634" y="629347"/>
        <a:ext cx="5090193" cy="3267267"/>
      </dsp:txXfrm>
    </dsp:sp>
    <dsp:sp modelId="{416523E1-7AFD-424A-9181-D4DF01DE7770}">
      <dsp:nvSpPr>
        <dsp:cNvPr id="0" name=""/>
        <dsp:cNvSpPr/>
      </dsp:nvSpPr>
      <dsp:spPr>
        <a:xfrm>
          <a:off x="360021" y="0"/>
          <a:ext cx="2242612" cy="4525962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b="1" kern="1200" dirty="0" smtClean="0">
              <a:solidFill>
                <a:srgbClr val="FF0000"/>
              </a:solidFill>
            </a:rPr>
            <a:t>평생 </a:t>
          </a:r>
          <a:r>
            <a:rPr lang="ko-KR" altLang="en-US" sz="2800" b="1" kern="1200" dirty="0" err="1" smtClean="0">
              <a:solidFill>
                <a:srgbClr val="FF0000"/>
              </a:solidFill>
            </a:rPr>
            <a:t>비정규직</a:t>
          </a:r>
          <a:endParaRPr lang="en-US" altLang="ko-KR" sz="2800" b="1" kern="1200" dirty="0" smtClean="0">
            <a:solidFill>
              <a:srgbClr val="FF0000"/>
            </a:solidFill>
          </a:endParaRPr>
        </a:p>
      </dsp:txBody>
      <dsp:txXfrm>
        <a:off x="469496" y="109475"/>
        <a:ext cx="2023662" cy="430701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C0EA2-C893-468B-90CC-8534D0DFB1C6}">
      <dsp:nvSpPr>
        <dsp:cNvPr id="0" name=""/>
        <dsp:cNvSpPr/>
      </dsp:nvSpPr>
      <dsp:spPr>
        <a:xfrm rot="5400000">
          <a:off x="3171714" y="-370491"/>
          <a:ext cx="4128782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smtClean="0">
              <a:solidFill>
                <a:srgbClr val="FF0000"/>
              </a:solidFill>
            </a:rPr>
            <a:t>임금피크제</a:t>
          </a:r>
          <a:r>
            <a:rPr lang="ko-KR" altLang="en-US" sz="2000" kern="1200" dirty="0" smtClean="0"/>
            <a:t>로 </a:t>
          </a:r>
          <a:r>
            <a:rPr lang="ko-KR" altLang="en-US" sz="2000" kern="1200" dirty="0" err="1" smtClean="0"/>
            <a:t>중장년</a:t>
          </a:r>
          <a:r>
            <a:rPr lang="ko-KR" altLang="en-US" sz="2000" kern="1200" dirty="0" smtClean="0"/>
            <a:t> 노동자 임금삭감</a:t>
          </a:r>
          <a:endParaRPr lang="ko-KR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smtClean="0">
              <a:solidFill>
                <a:srgbClr val="FF0000"/>
              </a:solidFill>
            </a:rPr>
            <a:t>통상임금범위 축소</a:t>
          </a:r>
          <a:r>
            <a:rPr lang="ko-KR" altLang="en-US" sz="2000" kern="1200" dirty="0" smtClean="0"/>
            <a:t>로 임금삭감</a:t>
          </a:r>
          <a:endParaRPr lang="ko-KR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smtClean="0">
              <a:solidFill>
                <a:srgbClr val="FF0000"/>
              </a:solidFill>
            </a:rPr>
            <a:t>노동시간 연장</a:t>
          </a:r>
          <a:r>
            <a:rPr lang="ko-KR" altLang="en-US" sz="2000" kern="1200" dirty="0" smtClean="0"/>
            <a:t>으로 임금삭감     </a:t>
          </a:r>
          <a:r>
            <a:rPr lang="en-US" altLang="ko-KR" sz="2000" kern="1200" dirty="0" smtClean="0"/>
            <a:t>(</a:t>
          </a:r>
          <a:r>
            <a:rPr lang="ko-KR" altLang="en-US" sz="2000" kern="1200" dirty="0" smtClean="0"/>
            <a:t>휴일근로 </a:t>
          </a:r>
          <a:r>
            <a:rPr lang="en-US" altLang="ko-KR" sz="2000" kern="1200" dirty="0" smtClean="0"/>
            <a:t>8</a:t>
          </a:r>
          <a:r>
            <a:rPr lang="ko-KR" altLang="en-US" sz="2000" kern="1200" dirty="0" smtClean="0"/>
            <a:t>시간 연장근로 중복수당 불인정</a:t>
          </a:r>
          <a:r>
            <a:rPr lang="en-US" altLang="ko-KR" sz="2000" kern="1200" dirty="0" smtClean="0"/>
            <a:t>)</a:t>
          </a:r>
          <a:endParaRPr lang="ko-KR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err="1" smtClean="0">
              <a:solidFill>
                <a:srgbClr val="FF0000"/>
              </a:solidFill>
            </a:rPr>
            <a:t>호봉제</a:t>
          </a:r>
          <a:r>
            <a:rPr lang="ko-KR" altLang="en-US" sz="2000" kern="1200" dirty="0" smtClean="0">
              <a:solidFill>
                <a:srgbClr val="FF0000"/>
              </a:solidFill>
            </a:rPr>
            <a:t> 폐지</a:t>
          </a:r>
          <a:r>
            <a:rPr lang="en-US" altLang="ko-KR" sz="2000" kern="1200" dirty="0" smtClean="0">
              <a:solidFill>
                <a:srgbClr val="FF0000"/>
              </a:solidFill>
            </a:rPr>
            <a:t>, </a:t>
          </a:r>
          <a:r>
            <a:rPr lang="ko-KR" altLang="en-US" sz="2000" kern="1200" dirty="0" smtClean="0">
              <a:solidFill>
                <a:srgbClr val="FF0000"/>
              </a:solidFill>
            </a:rPr>
            <a:t>성과급제</a:t>
          </a:r>
          <a:r>
            <a:rPr lang="ko-KR" altLang="en-US" sz="2000" kern="1200" dirty="0" smtClean="0"/>
            <a:t>로 임금삭감</a:t>
          </a:r>
          <a:endParaRPr lang="ko-KR" altLang="en-US" sz="2000" kern="1200" dirty="0"/>
        </a:p>
      </dsp:txBody>
      <dsp:txXfrm rot="-5400000">
        <a:off x="2602634" y="400140"/>
        <a:ext cx="5065393" cy="3725680"/>
      </dsp:txXfrm>
    </dsp:sp>
    <dsp:sp modelId="{416523E1-7AFD-424A-9181-D4DF01DE7770}">
      <dsp:nvSpPr>
        <dsp:cNvPr id="0" name=""/>
        <dsp:cNvSpPr/>
      </dsp:nvSpPr>
      <dsp:spPr>
        <a:xfrm>
          <a:off x="360021" y="2209"/>
          <a:ext cx="2242612" cy="4521542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b="1" kern="1200" dirty="0" smtClean="0">
              <a:solidFill>
                <a:srgbClr val="FF0000"/>
              </a:solidFill>
            </a:rPr>
            <a:t>임금삭감 </a:t>
          </a:r>
          <a:endParaRPr lang="en-US" altLang="ko-KR" sz="2800" b="1" kern="1200" dirty="0" smtClean="0">
            <a:solidFill>
              <a:srgbClr val="FF0000"/>
            </a:solidFill>
          </a:endParaRPr>
        </a:p>
      </dsp:txBody>
      <dsp:txXfrm>
        <a:off x="469496" y="111684"/>
        <a:ext cx="2023662" cy="430259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C0EA2-C893-468B-90CC-8534D0DFB1C6}">
      <dsp:nvSpPr>
        <dsp:cNvPr id="0" name=""/>
        <dsp:cNvSpPr/>
      </dsp:nvSpPr>
      <dsp:spPr>
        <a:xfrm rot="5400000">
          <a:off x="3171714" y="-580036"/>
          <a:ext cx="4128782" cy="568603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smtClean="0">
              <a:solidFill>
                <a:srgbClr val="FF0000"/>
              </a:solidFill>
            </a:rPr>
            <a:t>노조동의 없는 </a:t>
          </a:r>
          <a:r>
            <a:rPr lang="ko-KR" altLang="en-US" sz="2000" kern="1200" dirty="0" smtClean="0"/>
            <a:t>취업규칙 불이익변경</a:t>
          </a:r>
          <a:endParaRPr lang="ko-KR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smtClean="0"/>
            <a:t>맘대로 해고 위한 </a:t>
          </a:r>
          <a:r>
            <a:rPr lang="ko-KR" altLang="en-US" sz="2000" kern="1200" dirty="0" smtClean="0">
              <a:solidFill>
                <a:srgbClr val="FF0000"/>
              </a:solidFill>
            </a:rPr>
            <a:t>인사고과 도입</a:t>
          </a:r>
          <a:endParaRPr lang="ko-KR" altLang="en-US" sz="2000" kern="1200" dirty="0">
            <a:solidFill>
              <a:srgbClr val="FF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smtClean="0"/>
            <a:t>성과급제</a:t>
          </a:r>
          <a:r>
            <a:rPr lang="en-US" altLang="ko-KR" sz="2000" kern="1200" dirty="0" smtClean="0"/>
            <a:t>, </a:t>
          </a:r>
          <a:r>
            <a:rPr lang="ko-KR" altLang="en-US" sz="2000" kern="1200" dirty="0" smtClean="0"/>
            <a:t>직무급제 등 </a:t>
          </a:r>
          <a:r>
            <a:rPr lang="ko-KR" altLang="en-US" sz="2000" kern="1200" dirty="0" smtClean="0">
              <a:solidFill>
                <a:srgbClr val="FF0000"/>
              </a:solidFill>
            </a:rPr>
            <a:t>개인별 차등 임금</a:t>
          </a:r>
          <a:endParaRPr lang="ko-KR" altLang="en-US" sz="2000" kern="1200" dirty="0">
            <a:solidFill>
              <a:srgbClr val="FF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smtClean="0"/>
            <a:t>인사경영권</a:t>
          </a:r>
          <a:r>
            <a:rPr lang="en-US" altLang="ko-KR" sz="2000" kern="1200" dirty="0" smtClean="0"/>
            <a:t>, </a:t>
          </a:r>
          <a:r>
            <a:rPr lang="ko-KR" altLang="en-US" sz="2000" kern="1200" dirty="0" smtClean="0"/>
            <a:t> </a:t>
          </a:r>
          <a:r>
            <a:rPr lang="en-US" altLang="ko-KR" sz="2000" kern="1200" dirty="0" smtClean="0">
              <a:solidFill>
                <a:srgbClr val="FF0000"/>
              </a:solidFill>
            </a:rPr>
            <a:t>‘</a:t>
          </a:r>
          <a:r>
            <a:rPr lang="ko-KR" altLang="en-US" sz="2000" kern="1200" dirty="0" smtClean="0">
              <a:solidFill>
                <a:srgbClr val="FF0000"/>
              </a:solidFill>
            </a:rPr>
            <a:t>노조와 합의</a:t>
          </a:r>
          <a:r>
            <a:rPr lang="en-US" altLang="ko-KR" sz="2000" kern="1200" dirty="0" smtClean="0">
              <a:solidFill>
                <a:srgbClr val="FF0000"/>
              </a:solidFill>
            </a:rPr>
            <a:t>’</a:t>
          </a:r>
          <a:r>
            <a:rPr lang="ko-KR" altLang="en-US" sz="2000" kern="1200" dirty="0" smtClean="0">
              <a:solidFill>
                <a:srgbClr val="FF0000"/>
              </a:solidFill>
            </a:rPr>
            <a:t> </a:t>
          </a:r>
          <a:r>
            <a:rPr lang="ko-KR" altLang="en-US" sz="2000" kern="1200" dirty="0" err="1" smtClean="0">
              <a:solidFill>
                <a:srgbClr val="FF0000"/>
              </a:solidFill>
            </a:rPr>
            <a:t>단협</a:t>
          </a:r>
          <a:r>
            <a:rPr lang="ko-KR" altLang="en-US" sz="2000" kern="1200" dirty="0" smtClean="0">
              <a:solidFill>
                <a:srgbClr val="FF0000"/>
              </a:solidFill>
            </a:rPr>
            <a:t> 시정명령</a:t>
          </a:r>
          <a:endParaRPr lang="ko-KR" altLang="en-US" sz="2000" kern="1200" dirty="0">
            <a:solidFill>
              <a:srgbClr val="FF0000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2800" kern="1200" dirty="0"/>
        </a:p>
      </dsp:txBody>
      <dsp:txXfrm rot="-5400000">
        <a:off x="2393089" y="400140"/>
        <a:ext cx="5484483" cy="3725680"/>
      </dsp:txXfrm>
    </dsp:sp>
    <dsp:sp modelId="{416523E1-7AFD-424A-9181-D4DF01DE7770}">
      <dsp:nvSpPr>
        <dsp:cNvPr id="0" name=""/>
        <dsp:cNvSpPr/>
      </dsp:nvSpPr>
      <dsp:spPr>
        <a:xfrm>
          <a:off x="150476" y="2209"/>
          <a:ext cx="2242612" cy="4521542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b="1" kern="1200" dirty="0" smtClean="0">
              <a:solidFill>
                <a:srgbClr val="FF0000"/>
              </a:solidFill>
            </a:rPr>
            <a:t>민주노조 무력화 </a:t>
          </a:r>
          <a:endParaRPr lang="en-US" altLang="ko-KR" sz="2800" b="1" kern="1200" dirty="0" smtClean="0">
            <a:solidFill>
              <a:srgbClr val="FF0000"/>
            </a:solidFill>
          </a:endParaRPr>
        </a:p>
      </dsp:txBody>
      <dsp:txXfrm>
        <a:off x="259951" y="111684"/>
        <a:ext cx="2023662" cy="430259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C0EA2-C893-468B-90CC-8534D0DFB1C6}">
      <dsp:nvSpPr>
        <dsp:cNvPr id="0" name=""/>
        <dsp:cNvSpPr/>
      </dsp:nvSpPr>
      <dsp:spPr>
        <a:xfrm rot="5400000">
          <a:off x="5207805" y="-2203532"/>
          <a:ext cx="776645" cy="5266944"/>
        </a:xfrm>
        <a:prstGeom prst="round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800" kern="1200" dirty="0" smtClean="0"/>
            <a:t>96.12.25 </a:t>
          </a:r>
          <a:r>
            <a:rPr lang="ko-KR" altLang="en-US" sz="1800" kern="1200" dirty="0" err="1" smtClean="0"/>
            <a:t>정리해고법</a:t>
          </a:r>
          <a:r>
            <a:rPr lang="en-US" altLang="ko-KR" sz="1800" kern="1200" dirty="0" smtClean="0"/>
            <a:t>-</a:t>
          </a:r>
          <a:r>
            <a:rPr lang="ko-KR" altLang="en-US" sz="1800" kern="1200" dirty="0" smtClean="0"/>
            <a:t>파견법 날치기</a:t>
          </a:r>
          <a:endParaRPr lang="ko-KR" altLang="en-US" sz="1800" kern="1200" dirty="0"/>
        </a:p>
      </dsp:txBody>
      <dsp:txXfrm rot="-5400000">
        <a:off x="3000569" y="79530"/>
        <a:ext cx="5191118" cy="700819"/>
      </dsp:txXfrm>
    </dsp:sp>
    <dsp:sp modelId="{416523E1-7AFD-424A-9181-D4DF01DE7770}">
      <dsp:nvSpPr>
        <dsp:cNvPr id="0" name=""/>
        <dsp:cNvSpPr/>
      </dsp:nvSpPr>
      <dsp:spPr>
        <a:xfrm>
          <a:off x="154821" y="1296"/>
          <a:ext cx="2530819" cy="8917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800" kern="1200" dirty="0" smtClean="0"/>
            <a:t>YS-DJ</a:t>
          </a:r>
          <a:r>
            <a:rPr lang="ko-KR" altLang="en-US" sz="2800" kern="1200" dirty="0" smtClean="0"/>
            <a:t> 정권</a:t>
          </a:r>
          <a:endParaRPr lang="ko-KR" sz="2800" kern="1200" dirty="0"/>
        </a:p>
      </dsp:txBody>
      <dsp:txXfrm>
        <a:off x="198351" y="44826"/>
        <a:ext cx="2443759" cy="804651"/>
      </dsp:txXfrm>
    </dsp:sp>
    <dsp:sp modelId="{FD06C747-9AA8-47B0-8236-EB479BDCCDD3}">
      <dsp:nvSpPr>
        <dsp:cNvPr id="0" name=""/>
        <dsp:cNvSpPr/>
      </dsp:nvSpPr>
      <dsp:spPr>
        <a:xfrm rot="5400000">
          <a:off x="5197469" y="-1144964"/>
          <a:ext cx="776638" cy="5266944"/>
        </a:xfrm>
        <a:prstGeom prst="round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800" kern="1200" dirty="0" smtClean="0"/>
            <a:t>2006</a:t>
          </a:r>
          <a:r>
            <a:rPr lang="ko-KR" altLang="en-US" sz="1800" kern="1200" dirty="0" smtClean="0"/>
            <a:t>년</a:t>
          </a:r>
          <a:r>
            <a:rPr lang="en-US" altLang="ko-KR" sz="1800" kern="1200" dirty="0" smtClean="0"/>
            <a:t> </a:t>
          </a:r>
          <a:r>
            <a:rPr lang="ko-KR" altLang="en-US" sz="1800" kern="1200" dirty="0" smtClean="0"/>
            <a:t>비정규악법</a:t>
          </a:r>
          <a:r>
            <a:rPr lang="en-US" altLang="ko-KR" sz="1800" kern="1200" dirty="0" smtClean="0"/>
            <a:t>(</a:t>
          </a:r>
          <a:r>
            <a:rPr lang="ko-KR" altLang="en-US" sz="1800" kern="1200" dirty="0" err="1" smtClean="0"/>
            <a:t>기간제법</a:t>
          </a:r>
          <a:r>
            <a:rPr lang="ko-KR" altLang="en-US" sz="1800" kern="1200" dirty="0" smtClean="0"/>
            <a:t> 등</a:t>
          </a:r>
          <a:r>
            <a:rPr lang="en-US" altLang="ko-KR" sz="1800" kern="1200" dirty="0" smtClean="0"/>
            <a:t>) </a:t>
          </a:r>
          <a:r>
            <a:rPr lang="ko-KR" altLang="en-US" sz="1800" kern="1200" dirty="0" smtClean="0"/>
            <a:t>강행 </a:t>
          </a:r>
          <a:endParaRPr lang="ko-KR" altLang="en-US" sz="1800" kern="1200" dirty="0"/>
        </a:p>
      </dsp:txBody>
      <dsp:txXfrm rot="-5400000">
        <a:off x="2990228" y="1138101"/>
        <a:ext cx="5191120" cy="700814"/>
      </dsp:txXfrm>
    </dsp:sp>
    <dsp:sp modelId="{89AF2FD7-4AC6-4C4E-8A89-D351A0BC1398}">
      <dsp:nvSpPr>
        <dsp:cNvPr id="0" name=""/>
        <dsp:cNvSpPr/>
      </dsp:nvSpPr>
      <dsp:spPr>
        <a:xfrm>
          <a:off x="154558" y="1031509"/>
          <a:ext cx="2509754" cy="89171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노무현 정권 </a:t>
          </a:r>
          <a:endParaRPr lang="ko-KR" sz="2800" kern="1200" dirty="0"/>
        </a:p>
      </dsp:txBody>
      <dsp:txXfrm>
        <a:off x="198088" y="1075039"/>
        <a:ext cx="2422694" cy="804651"/>
      </dsp:txXfrm>
    </dsp:sp>
    <dsp:sp modelId="{94F352E3-E207-489F-AFAC-76BB3D3E04DE}">
      <dsp:nvSpPr>
        <dsp:cNvPr id="0" name=""/>
        <dsp:cNvSpPr/>
      </dsp:nvSpPr>
      <dsp:spPr>
        <a:xfrm rot="5400000">
          <a:off x="5185306" y="-102467"/>
          <a:ext cx="800964" cy="5266944"/>
        </a:xfrm>
        <a:prstGeom prst="round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smtClean="0"/>
            <a:t>복수노조</a:t>
          </a:r>
          <a:r>
            <a:rPr lang="en-US" altLang="ko-KR" sz="1800" kern="1200" dirty="0" smtClean="0"/>
            <a:t>-</a:t>
          </a:r>
          <a:r>
            <a:rPr lang="ko-KR" altLang="en-US" sz="1800" kern="1200" dirty="0" smtClean="0"/>
            <a:t>타임오프제로 민주노조 파괴</a:t>
          </a:r>
          <a:endParaRPr lang="ko-KR" sz="1800" kern="1200" dirty="0"/>
        </a:p>
      </dsp:txBody>
      <dsp:txXfrm rot="-5400000">
        <a:off x="2991416" y="2169623"/>
        <a:ext cx="5188744" cy="722764"/>
      </dsp:txXfrm>
    </dsp:sp>
    <dsp:sp modelId="{73825223-DA8A-4619-9D6E-106BD161412E}">
      <dsp:nvSpPr>
        <dsp:cNvPr id="0" name=""/>
        <dsp:cNvSpPr/>
      </dsp:nvSpPr>
      <dsp:spPr>
        <a:xfrm>
          <a:off x="144024" y="2130517"/>
          <a:ext cx="2530819" cy="89171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이명박정권</a:t>
          </a:r>
          <a:endParaRPr lang="ko-KR" sz="2800" kern="1200" dirty="0"/>
        </a:p>
      </dsp:txBody>
      <dsp:txXfrm>
        <a:off x="187554" y="2174047"/>
        <a:ext cx="2443759" cy="804651"/>
      </dsp:txXfrm>
    </dsp:sp>
    <dsp:sp modelId="{E2133EC4-375B-43A7-96FE-20479EAE84F7}">
      <dsp:nvSpPr>
        <dsp:cNvPr id="0" name=""/>
        <dsp:cNvSpPr/>
      </dsp:nvSpPr>
      <dsp:spPr>
        <a:xfrm>
          <a:off x="151632" y="3160845"/>
          <a:ext cx="2515650" cy="89894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err="1" smtClean="0"/>
            <a:t>박근혜정권</a:t>
          </a:r>
          <a:endParaRPr lang="ko-KR" altLang="en-US" sz="2800" kern="1200" dirty="0"/>
        </a:p>
      </dsp:txBody>
      <dsp:txXfrm>
        <a:off x="195515" y="3204728"/>
        <a:ext cx="2427884" cy="811177"/>
      </dsp:txXfrm>
    </dsp:sp>
    <dsp:sp modelId="{1646CEFC-8F90-4787-8E22-2FD3BCAFB475}">
      <dsp:nvSpPr>
        <dsp:cNvPr id="0" name=""/>
        <dsp:cNvSpPr/>
      </dsp:nvSpPr>
      <dsp:spPr>
        <a:xfrm>
          <a:off x="2949644" y="3160845"/>
          <a:ext cx="5238720" cy="94928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맘대로 </a:t>
          </a:r>
          <a:r>
            <a:rPr lang="ko-KR" altLang="en-US" sz="1800" kern="1200" dirty="0" err="1" smtClean="0"/>
            <a:t>해고법</a:t>
          </a:r>
          <a:r>
            <a:rPr lang="en-US" altLang="ko-KR" sz="1800" kern="1200" dirty="0" smtClean="0"/>
            <a:t>/</a:t>
          </a:r>
          <a:r>
            <a:rPr lang="ko-KR" altLang="en-US" sz="1800" kern="1200" dirty="0" err="1" smtClean="0"/>
            <a:t>평생비정규법</a:t>
          </a:r>
          <a:r>
            <a:rPr lang="en-US" altLang="ko-KR" sz="1800" kern="1200" dirty="0" smtClean="0"/>
            <a:t>/</a:t>
          </a:r>
          <a:r>
            <a:rPr lang="ko-KR" altLang="en-US" sz="1800" kern="1200" dirty="0" err="1" smtClean="0"/>
            <a:t>강제임금삭감법</a:t>
          </a:r>
          <a:endParaRPr lang="ko-KR" sz="1800" kern="1200" dirty="0"/>
        </a:p>
      </dsp:txBody>
      <dsp:txXfrm>
        <a:off x="2995984" y="3207185"/>
        <a:ext cx="5146040" cy="85660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47DA1-DFC8-4906-B920-C0935D608990}">
      <dsp:nvSpPr>
        <dsp:cNvPr id="0" name=""/>
        <dsp:cNvSpPr/>
      </dsp:nvSpPr>
      <dsp:spPr>
        <a:xfrm flipV="1">
          <a:off x="966496" y="0"/>
          <a:ext cx="4572000" cy="4572000"/>
        </a:xfrm>
        <a:prstGeom prst="triangle">
          <a:avLst/>
        </a:prstGeom>
        <a:solidFill>
          <a:srgbClr val="7030A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17F01-E386-40A8-B410-A33F322DF477}">
      <dsp:nvSpPr>
        <dsp:cNvPr id="0" name=""/>
        <dsp:cNvSpPr/>
      </dsp:nvSpPr>
      <dsp:spPr>
        <a:xfrm>
          <a:off x="2213688" y="457684"/>
          <a:ext cx="5049415" cy="14139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/>
            <a:t>노동개악 정부 일방 </a:t>
          </a:r>
          <a:r>
            <a:rPr lang="ko-KR" altLang="en-US" sz="2000" b="1" kern="1200" dirty="0" err="1" smtClean="0"/>
            <a:t>강행시</a:t>
          </a:r>
          <a:r>
            <a:rPr lang="ko-KR" altLang="en-US" sz="2000" b="1" kern="1200" dirty="0" smtClean="0"/>
            <a:t> 즉각 </a:t>
          </a:r>
          <a:r>
            <a:rPr lang="ko-KR" altLang="en-US" sz="2000" b="1" kern="1200" dirty="0" smtClean="0"/>
            <a:t>총파업</a:t>
          </a:r>
          <a:endParaRPr lang="en-US" altLang="ko-KR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 smtClean="0"/>
            <a:t>9/17 </a:t>
          </a:r>
          <a:r>
            <a:rPr lang="ko-KR" altLang="en-US" sz="2000" b="1" kern="1200" dirty="0" smtClean="0"/>
            <a:t>단위노조대표자결의대회            </a:t>
          </a:r>
          <a:r>
            <a:rPr lang="en-US" altLang="ko-KR" sz="2000" b="1" kern="1200" dirty="0" smtClean="0"/>
            <a:t>‘9</a:t>
          </a:r>
          <a:r>
            <a:rPr lang="ko-KR" altLang="en-US" sz="2000" b="1" kern="1200" dirty="0" smtClean="0"/>
            <a:t>월 총파업 결의</a:t>
          </a:r>
          <a:r>
            <a:rPr lang="en-US" altLang="ko-KR" sz="2000" b="1" kern="1200" dirty="0" smtClean="0"/>
            <a:t>’</a:t>
          </a:r>
          <a:endParaRPr lang="ko-KR" altLang="en-US" sz="2000" b="1" kern="1200" dirty="0"/>
        </a:p>
      </dsp:txBody>
      <dsp:txXfrm>
        <a:off x="2282714" y="526710"/>
        <a:ext cx="4911363" cy="1275946"/>
      </dsp:txXfrm>
    </dsp:sp>
    <dsp:sp modelId="{0FF4C811-DA62-4E83-A53A-3D4E471B319A}">
      <dsp:nvSpPr>
        <dsp:cNvPr id="0" name=""/>
        <dsp:cNvSpPr/>
      </dsp:nvSpPr>
      <dsp:spPr>
        <a:xfrm>
          <a:off x="2366558" y="3062827"/>
          <a:ext cx="4869977" cy="10737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>
              <a:solidFill>
                <a:srgbClr val="FF0000"/>
              </a:solidFill>
            </a:rPr>
            <a:t>노동개악 분쇄</a:t>
          </a:r>
          <a:r>
            <a:rPr lang="en-US" altLang="ko-KR" sz="1800" b="1" kern="1200" dirty="0" smtClean="0">
              <a:solidFill>
                <a:srgbClr val="FF0000"/>
              </a:solidFill>
            </a:rPr>
            <a:t>!                                     </a:t>
          </a:r>
          <a:r>
            <a:rPr lang="ko-KR" altLang="en-US" sz="1800" b="1" kern="1200" dirty="0" smtClean="0">
              <a:solidFill>
                <a:srgbClr val="FF0000"/>
              </a:solidFill>
            </a:rPr>
            <a:t>재벌개혁</a:t>
          </a:r>
          <a:r>
            <a:rPr lang="en-US" altLang="ko-KR" sz="1800" b="1" kern="1200" dirty="0" smtClean="0">
              <a:solidFill>
                <a:srgbClr val="FF0000"/>
              </a:solidFill>
            </a:rPr>
            <a:t>-</a:t>
          </a:r>
          <a:r>
            <a:rPr lang="ko-KR" altLang="en-US" sz="1800" b="1" kern="1200" dirty="0" smtClean="0">
              <a:solidFill>
                <a:srgbClr val="FF0000"/>
              </a:solidFill>
            </a:rPr>
            <a:t>노동자</a:t>
          </a:r>
          <a:r>
            <a:rPr lang="en-US" altLang="ko-KR" sz="1800" b="1" kern="1200" dirty="0" smtClean="0">
              <a:solidFill>
                <a:srgbClr val="FF0000"/>
              </a:solidFill>
            </a:rPr>
            <a:t>.</a:t>
          </a:r>
          <a:r>
            <a:rPr lang="ko-KR" altLang="en-US" sz="1800" b="1" kern="1200" dirty="0" smtClean="0">
              <a:solidFill>
                <a:srgbClr val="FF0000"/>
              </a:solidFill>
            </a:rPr>
            <a:t>서민 살리기               </a:t>
          </a:r>
          <a:r>
            <a:rPr lang="en-US" altLang="ko-KR" sz="2000" b="1" kern="1200" dirty="0" smtClean="0">
              <a:latin typeface="+mj-ea"/>
              <a:ea typeface="+mj-ea"/>
            </a:rPr>
            <a:t>11</a:t>
          </a:r>
          <a:r>
            <a:rPr lang="ko-KR" altLang="en-US" sz="2000" b="1" kern="1200" dirty="0" smtClean="0">
              <a:latin typeface="+mj-ea"/>
              <a:ea typeface="+mj-ea"/>
            </a:rPr>
            <a:t>월 </a:t>
          </a:r>
          <a:r>
            <a:rPr lang="en-US" altLang="ko-KR" sz="2000" b="1" kern="1200" dirty="0" smtClean="0">
              <a:latin typeface="+mj-ea"/>
              <a:ea typeface="+mj-ea"/>
            </a:rPr>
            <a:t>~ 12</a:t>
          </a:r>
          <a:r>
            <a:rPr lang="ko-KR" altLang="en-US" sz="2000" b="1" kern="1200" dirty="0" smtClean="0">
              <a:latin typeface="+mj-ea"/>
              <a:ea typeface="+mj-ea"/>
            </a:rPr>
            <a:t>월 민주노총 총파업 돌입</a:t>
          </a:r>
          <a:endParaRPr lang="ko-KR" sz="2000" b="1" kern="1200" dirty="0">
            <a:latin typeface="+mj-ea"/>
            <a:ea typeface="+mj-ea"/>
          </a:endParaRPr>
        </a:p>
      </dsp:txBody>
      <dsp:txXfrm>
        <a:off x="2418973" y="3115242"/>
        <a:ext cx="4765147" cy="968905"/>
      </dsp:txXfrm>
    </dsp:sp>
    <dsp:sp modelId="{C69A1388-3A7F-4A7D-92CE-475FC16BF27C}">
      <dsp:nvSpPr>
        <dsp:cNvPr id="0" name=""/>
        <dsp:cNvSpPr/>
      </dsp:nvSpPr>
      <dsp:spPr>
        <a:xfrm>
          <a:off x="2294536" y="2063357"/>
          <a:ext cx="4969206" cy="8501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err="1" smtClean="0">
              <a:solidFill>
                <a:srgbClr val="FF0000"/>
              </a:solidFill>
              <a:latin typeface="+mj-ea"/>
              <a:ea typeface="+mj-ea"/>
            </a:rPr>
            <a:t>반박근혜</a:t>
          </a:r>
          <a:r>
            <a:rPr lang="ko-KR" altLang="en-US" sz="2000" b="1" kern="1200" dirty="0" smtClean="0">
              <a:solidFill>
                <a:srgbClr val="FF0000"/>
              </a:solidFill>
              <a:latin typeface="+mj-ea"/>
              <a:ea typeface="+mj-ea"/>
            </a:rPr>
            <a:t> </a:t>
          </a:r>
          <a:r>
            <a:rPr lang="en-US" altLang="ko-KR" sz="2000" b="1" kern="1200" dirty="0" smtClean="0">
              <a:solidFill>
                <a:srgbClr val="FF0000"/>
              </a:solidFill>
              <a:latin typeface="+mj-ea"/>
              <a:ea typeface="+mj-ea"/>
            </a:rPr>
            <a:t>/ </a:t>
          </a:r>
          <a:r>
            <a:rPr lang="ko-KR" altLang="en-US" sz="2000" b="1" kern="1200" dirty="0" err="1" smtClean="0">
              <a:solidFill>
                <a:srgbClr val="FF0000"/>
              </a:solidFill>
              <a:latin typeface="+mj-ea"/>
              <a:ea typeface="+mj-ea"/>
            </a:rPr>
            <a:t>박근혜퇴진투쟁</a:t>
          </a:r>
          <a:r>
            <a:rPr lang="ko-KR" altLang="en-US" sz="2000" b="1" kern="1200" dirty="0" smtClean="0">
              <a:solidFill>
                <a:srgbClr val="FF0000"/>
              </a:solidFill>
              <a:latin typeface="+mj-ea"/>
              <a:ea typeface="+mj-ea"/>
            </a:rPr>
            <a:t> 전면화   </a:t>
          </a:r>
          <a:r>
            <a:rPr lang="en-US" altLang="ko-KR" sz="2000" b="1" kern="1200" dirty="0" smtClean="0">
              <a:latin typeface="+mj-ea"/>
              <a:ea typeface="+mj-ea"/>
            </a:rPr>
            <a:t>11</a:t>
          </a:r>
          <a:r>
            <a:rPr lang="ko-KR" altLang="en-US" sz="2000" b="1" kern="1200" dirty="0" smtClean="0">
              <a:latin typeface="+mj-ea"/>
              <a:ea typeface="+mj-ea"/>
            </a:rPr>
            <a:t>월 </a:t>
          </a:r>
          <a:r>
            <a:rPr lang="en-US" altLang="ko-KR" sz="2000" b="1" kern="1200" dirty="0" smtClean="0">
              <a:latin typeface="+mj-ea"/>
              <a:ea typeface="+mj-ea"/>
            </a:rPr>
            <a:t>14</a:t>
          </a:r>
          <a:r>
            <a:rPr lang="ko-KR" altLang="en-US" sz="2000" b="1" kern="1200" dirty="0" smtClean="0">
              <a:latin typeface="+mj-ea"/>
              <a:ea typeface="+mj-ea"/>
            </a:rPr>
            <a:t>일</a:t>
          </a:r>
          <a:r>
            <a:rPr lang="en-US" altLang="ko-KR" sz="2000" b="1" kern="1200" dirty="0" smtClean="0">
              <a:latin typeface="+mj-ea"/>
              <a:ea typeface="+mj-ea"/>
            </a:rPr>
            <a:t>,  10</a:t>
          </a:r>
          <a:r>
            <a:rPr lang="ko-KR" altLang="en-US" sz="2000" b="1" kern="1200" dirty="0" smtClean="0">
              <a:latin typeface="+mj-ea"/>
              <a:ea typeface="+mj-ea"/>
            </a:rPr>
            <a:t>만 민중총궐기     </a:t>
          </a:r>
          <a:endParaRPr lang="ko-KR" sz="2000" b="1" kern="1200" dirty="0">
            <a:solidFill>
              <a:srgbClr val="FF0000"/>
            </a:solidFill>
            <a:latin typeface="+mj-ea"/>
            <a:ea typeface="+mj-ea"/>
          </a:endParaRPr>
        </a:p>
      </dsp:txBody>
      <dsp:txXfrm>
        <a:off x="2336035" y="2104856"/>
        <a:ext cx="4886208" cy="76710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59949D-6B29-4C39-B879-F5EB530BE2D2}">
      <dsp:nvSpPr>
        <dsp:cNvPr id="0" name=""/>
        <dsp:cNvSpPr/>
      </dsp:nvSpPr>
      <dsp:spPr>
        <a:xfrm>
          <a:off x="0" y="203199"/>
          <a:ext cx="3657600" cy="36576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7A80C-AC19-4BB7-8CC8-C65CA64BCA4E}">
      <dsp:nvSpPr>
        <dsp:cNvPr id="0" name=""/>
        <dsp:cNvSpPr/>
      </dsp:nvSpPr>
      <dsp:spPr>
        <a:xfrm>
          <a:off x="1828800" y="203199"/>
          <a:ext cx="4267200" cy="36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9/17 </a:t>
          </a:r>
          <a:r>
            <a:rPr lang="ko-KR" altLang="en-US" sz="1400" kern="1200" dirty="0" smtClean="0"/>
            <a:t>단위노조 대표자 결의대회                           </a:t>
          </a:r>
          <a:r>
            <a:rPr lang="en-US" altLang="ko-KR" sz="1400" kern="1200" dirty="0" smtClean="0"/>
            <a:t>9</a:t>
          </a:r>
          <a:r>
            <a:rPr lang="ko-KR" altLang="en-US" sz="1400" kern="1200" dirty="0" smtClean="0"/>
            <a:t>월 총파업결의</a:t>
          </a:r>
          <a:endParaRPr lang="ko-KR" altLang="en-US" sz="1400" kern="1200" dirty="0"/>
        </a:p>
      </dsp:txBody>
      <dsp:txXfrm>
        <a:off x="1828800" y="203199"/>
        <a:ext cx="4267200" cy="1097282"/>
      </dsp:txXfrm>
    </dsp:sp>
    <dsp:sp modelId="{116797C3-46EB-4C74-8DFD-B82653B9C689}">
      <dsp:nvSpPr>
        <dsp:cNvPr id="0" name=""/>
        <dsp:cNvSpPr/>
      </dsp:nvSpPr>
      <dsp:spPr>
        <a:xfrm>
          <a:off x="640081" y="1300482"/>
          <a:ext cx="2377437" cy="237743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03951E-B9D6-44EF-B6D1-8E789B36830A}">
      <dsp:nvSpPr>
        <dsp:cNvPr id="0" name=""/>
        <dsp:cNvSpPr/>
      </dsp:nvSpPr>
      <dsp:spPr>
        <a:xfrm>
          <a:off x="1828800" y="1300482"/>
          <a:ext cx="4267200" cy="23774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9/19 </a:t>
          </a:r>
          <a:r>
            <a:rPr lang="ko-KR" altLang="en-US" sz="1400" kern="1200" dirty="0" err="1" smtClean="0"/>
            <a:t>노사정야합규탄</a:t>
          </a:r>
          <a:r>
            <a:rPr lang="en-US" altLang="ko-KR" sz="1400" kern="1200" dirty="0" smtClean="0"/>
            <a:t>! </a:t>
          </a:r>
          <a:r>
            <a:rPr lang="ko-KR" altLang="en-US" sz="1400" kern="1200" dirty="0" smtClean="0"/>
            <a:t>노동개악 분쇄</a:t>
          </a:r>
          <a:r>
            <a:rPr lang="en-US" altLang="ko-KR" sz="1400" kern="1200" dirty="0" smtClean="0"/>
            <a:t>!                  </a:t>
          </a:r>
          <a:r>
            <a:rPr lang="ko-KR" altLang="en-US" sz="1400" kern="1200" dirty="0" smtClean="0"/>
            <a:t> 총파업선포 결의대회</a:t>
          </a:r>
          <a:endParaRPr lang="en-US" altLang="ko-KR" sz="1400" kern="1200" dirty="0" smtClean="0"/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9</a:t>
          </a:r>
          <a:r>
            <a:rPr lang="ko-KR" altLang="en-US" sz="1400" kern="1200" dirty="0" smtClean="0"/>
            <a:t>월 총파업 결의</a:t>
          </a:r>
          <a:endParaRPr lang="ko-KR" altLang="en-US" sz="1400" kern="1200" dirty="0"/>
        </a:p>
      </dsp:txBody>
      <dsp:txXfrm>
        <a:off x="1828800" y="1300482"/>
        <a:ext cx="4267200" cy="1097278"/>
      </dsp:txXfrm>
    </dsp:sp>
    <dsp:sp modelId="{A00CADAC-5D2F-4056-9EB5-D21C78AEA6BF}">
      <dsp:nvSpPr>
        <dsp:cNvPr id="0" name=""/>
        <dsp:cNvSpPr/>
      </dsp:nvSpPr>
      <dsp:spPr>
        <a:xfrm>
          <a:off x="1280160" y="2397761"/>
          <a:ext cx="1097278" cy="109727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A419B1-E0DE-4CF5-9B53-2D0115EB9D1C}">
      <dsp:nvSpPr>
        <dsp:cNvPr id="0" name=""/>
        <dsp:cNvSpPr/>
      </dsp:nvSpPr>
      <dsp:spPr>
        <a:xfrm>
          <a:off x="1828800" y="2397761"/>
          <a:ext cx="4267200" cy="10972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11/14</a:t>
          </a:r>
          <a:r>
            <a:rPr lang="en-US" altLang="ko-KR" sz="1400" kern="1200" dirty="0" smtClean="0"/>
            <a:t>, 10</a:t>
          </a:r>
          <a:r>
            <a:rPr lang="ko-KR" altLang="en-US" sz="1400" kern="1200" dirty="0" smtClean="0"/>
            <a:t>만 민중총궐기    </a:t>
          </a:r>
          <a:r>
            <a:rPr lang="ko-KR" altLang="en-US" sz="1400" kern="1200" dirty="0" smtClean="0"/>
            <a:t>                                </a:t>
          </a:r>
          <a:r>
            <a:rPr lang="en-US" altLang="ko-KR" sz="1400" kern="1200" dirty="0" smtClean="0"/>
            <a:t>11</a:t>
          </a:r>
          <a:r>
            <a:rPr lang="ko-KR" altLang="en-US" sz="1400" kern="1200" dirty="0" smtClean="0"/>
            <a:t>월 </a:t>
          </a:r>
          <a:r>
            <a:rPr lang="en-US" altLang="ko-KR" sz="1400" kern="1200" dirty="0" smtClean="0"/>
            <a:t>~ 12</a:t>
          </a:r>
          <a:r>
            <a:rPr lang="ko-KR" altLang="en-US" sz="1400" kern="1200" dirty="0" smtClean="0"/>
            <a:t>월 총파업 돌입</a:t>
          </a:r>
          <a:endParaRPr lang="ko-KR" altLang="en-US" sz="1400" kern="1200" dirty="0"/>
        </a:p>
      </dsp:txBody>
      <dsp:txXfrm>
        <a:off x="1828800" y="2397761"/>
        <a:ext cx="4267200" cy="109727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C6B02-5C37-4D2A-8880-4C61504622F9}">
      <dsp:nvSpPr>
        <dsp:cNvPr id="0" name=""/>
        <dsp:cNvSpPr/>
      </dsp:nvSpPr>
      <dsp:spPr>
        <a:xfrm rot="5400000">
          <a:off x="3703904" y="-1992374"/>
          <a:ext cx="494824" cy="4594104"/>
        </a:xfrm>
        <a:prstGeom prst="round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>
              <a:latin typeface="+mn-ea"/>
              <a:ea typeface="+mn-ea"/>
            </a:rPr>
            <a:t>노동개악 내용을 모르면 </a:t>
          </a:r>
          <a:r>
            <a:rPr lang="ko-KR" altLang="en-US" sz="1600" kern="1200" dirty="0" smtClean="0">
              <a:latin typeface="+mn-ea"/>
              <a:ea typeface="+mn-ea"/>
            </a:rPr>
            <a:t>간첩</a:t>
          </a:r>
          <a:r>
            <a:rPr lang="en-US" altLang="ko-KR" sz="1600" kern="1200" dirty="0" smtClean="0">
              <a:latin typeface="+mn-ea"/>
              <a:ea typeface="+mn-ea"/>
            </a:rPr>
            <a:t> </a:t>
          </a:r>
          <a:endParaRPr lang="ko-KR" altLang="en-US" sz="1600" kern="1200" dirty="0">
            <a:latin typeface="+mn-ea"/>
            <a:ea typeface="+mn-ea"/>
          </a:endParaRPr>
        </a:p>
      </dsp:txBody>
      <dsp:txXfrm rot="-5400000">
        <a:off x="1678419" y="81421"/>
        <a:ext cx="4545794" cy="446514"/>
      </dsp:txXfrm>
    </dsp:sp>
    <dsp:sp modelId="{E1EF443E-D5EB-41B3-9DAC-63444B3B8565}">
      <dsp:nvSpPr>
        <dsp:cNvPr id="0" name=""/>
        <dsp:cNvSpPr/>
      </dsp:nvSpPr>
      <dsp:spPr>
        <a:xfrm>
          <a:off x="102355" y="154"/>
          <a:ext cx="1654234" cy="609045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교육</a:t>
          </a:r>
          <a:endParaRPr lang="ko-KR" altLang="en-US" sz="2000" kern="1200" dirty="0"/>
        </a:p>
      </dsp:txBody>
      <dsp:txXfrm>
        <a:off x="102355" y="154"/>
        <a:ext cx="1501973" cy="609045"/>
      </dsp:txXfrm>
    </dsp:sp>
    <dsp:sp modelId="{83B1FEFB-3EE4-4F67-AFE4-167E62FD760E}">
      <dsp:nvSpPr>
        <dsp:cNvPr id="0" name=""/>
        <dsp:cNvSpPr/>
      </dsp:nvSpPr>
      <dsp:spPr>
        <a:xfrm rot="5400000">
          <a:off x="3703904" y="-1344613"/>
          <a:ext cx="494824" cy="4594104"/>
        </a:xfrm>
        <a:prstGeom prst="round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>
              <a:latin typeface="+mn-ea"/>
              <a:ea typeface="+mn-ea"/>
            </a:rPr>
            <a:t>그만해라</a:t>
          </a:r>
          <a:r>
            <a:rPr lang="en-US" altLang="ko-KR" sz="1600" kern="1200" dirty="0" smtClean="0">
              <a:latin typeface="+mn-ea"/>
              <a:ea typeface="+mn-ea"/>
            </a:rPr>
            <a:t>! </a:t>
          </a:r>
          <a:r>
            <a:rPr lang="ko-KR" altLang="en-US" sz="1600" kern="1200" dirty="0" smtClean="0">
              <a:latin typeface="+mn-ea"/>
              <a:ea typeface="+mn-ea"/>
            </a:rPr>
            <a:t>지겹다</a:t>
          </a:r>
          <a:r>
            <a:rPr lang="en-US" altLang="ko-KR" sz="1600" kern="1200" dirty="0" smtClean="0">
              <a:latin typeface="+mn-ea"/>
              <a:ea typeface="+mn-ea"/>
            </a:rPr>
            <a:t>!</a:t>
          </a:r>
          <a:endParaRPr lang="ko-KR" altLang="en-US" sz="1600" kern="1200" dirty="0">
            <a:latin typeface="+mn-ea"/>
            <a:ea typeface="+mn-ea"/>
          </a:endParaRPr>
        </a:p>
      </dsp:txBody>
      <dsp:txXfrm rot="-5400000">
        <a:off x="1678419" y="729182"/>
        <a:ext cx="4545794" cy="446514"/>
      </dsp:txXfrm>
    </dsp:sp>
    <dsp:sp modelId="{CB2CD6F5-2E90-4CE4-8831-64E6885D54F0}">
      <dsp:nvSpPr>
        <dsp:cNvPr id="0" name=""/>
        <dsp:cNvSpPr/>
      </dsp:nvSpPr>
      <dsp:spPr>
        <a:xfrm>
          <a:off x="102355" y="647915"/>
          <a:ext cx="1654234" cy="609045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선전</a:t>
          </a:r>
          <a:endParaRPr lang="ko-KR" altLang="en-US" sz="2000" kern="1200" dirty="0"/>
        </a:p>
      </dsp:txBody>
      <dsp:txXfrm>
        <a:off x="102355" y="647915"/>
        <a:ext cx="1501973" cy="609045"/>
      </dsp:txXfrm>
    </dsp:sp>
    <dsp:sp modelId="{7F68FCE8-184F-4FC2-864E-E568B79E98DD}">
      <dsp:nvSpPr>
        <dsp:cNvPr id="0" name=""/>
        <dsp:cNvSpPr/>
      </dsp:nvSpPr>
      <dsp:spPr>
        <a:xfrm rot="5400000">
          <a:off x="3703904" y="-696852"/>
          <a:ext cx="494824" cy="4594104"/>
        </a:xfrm>
        <a:prstGeom prst="round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>
              <a:latin typeface="+mn-ea"/>
              <a:ea typeface="+mn-ea"/>
            </a:rPr>
            <a:t>지역선봉대 중심으로 일상적 현장실천</a:t>
          </a:r>
          <a:endParaRPr lang="ko-KR" altLang="en-US" sz="1600" kern="1200" dirty="0">
            <a:latin typeface="+mn-ea"/>
            <a:ea typeface="+mn-ea"/>
          </a:endParaRPr>
        </a:p>
      </dsp:txBody>
      <dsp:txXfrm rot="-5400000">
        <a:off x="1678419" y="1376943"/>
        <a:ext cx="4545794" cy="446514"/>
      </dsp:txXfrm>
    </dsp:sp>
    <dsp:sp modelId="{59A9A8B2-1E87-40B4-8433-2663B08C8BAD}">
      <dsp:nvSpPr>
        <dsp:cNvPr id="0" name=""/>
        <dsp:cNvSpPr/>
      </dsp:nvSpPr>
      <dsp:spPr>
        <a:xfrm>
          <a:off x="102355" y="1295677"/>
          <a:ext cx="1654234" cy="609045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실천</a:t>
          </a:r>
          <a:endParaRPr lang="ko-KR" altLang="en-US" sz="2000" kern="1200" dirty="0"/>
        </a:p>
      </dsp:txBody>
      <dsp:txXfrm>
        <a:off x="102355" y="1295677"/>
        <a:ext cx="1501973" cy="609045"/>
      </dsp:txXfrm>
    </dsp:sp>
    <dsp:sp modelId="{D79C6B02-1D2B-4059-8362-15537CB9FFD6}">
      <dsp:nvSpPr>
        <dsp:cNvPr id="0" name=""/>
        <dsp:cNvSpPr/>
      </dsp:nvSpPr>
      <dsp:spPr>
        <a:xfrm rot="5400000">
          <a:off x="3703904" y="-49090"/>
          <a:ext cx="494824" cy="4594104"/>
        </a:xfrm>
        <a:prstGeom prst="round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600" kern="1200" dirty="0" smtClean="0">
              <a:latin typeface="+mn-ea"/>
              <a:ea typeface="+mn-ea"/>
            </a:rPr>
            <a:t>10</a:t>
          </a:r>
          <a:r>
            <a:rPr lang="ko-KR" altLang="en-US" sz="1600" kern="1200" dirty="0" smtClean="0">
              <a:latin typeface="+mn-ea"/>
              <a:ea typeface="+mn-ea"/>
            </a:rPr>
            <a:t>만 총궐기와 총파업</a:t>
          </a:r>
          <a:r>
            <a:rPr lang="en-US" altLang="ko-KR" sz="1600" kern="1200" dirty="0" smtClean="0">
              <a:latin typeface="+mn-ea"/>
              <a:ea typeface="+mn-ea"/>
            </a:rPr>
            <a:t>,</a:t>
          </a:r>
          <a:r>
            <a:rPr lang="ko-KR" altLang="en-US" sz="1600" kern="1200" dirty="0" smtClean="0">
              <a:latin typeface="+mn-ea"/>
              <a:ea typeface="+mn-ea"/>
            </a:rPr>
            <a:t> 철저한 사전 조직화</a:t>
          </a:r>
          <a:endParaRPr lang="ko-KR" altLang="en-US" sz="1600" kern="1200" dirty="0">
            <a:latin typeface="+mn-ea"/>
            <a:ea typeface="+mn-ea"/>
          </a:endParaRPr>
        </a:p>
      </dsp:txBody>
      <dsp:txXfrm rot="-5400000">
        <a:off x="1678419" y="2024705"/>
        <a:ext cx="4545794" cy="446514"/>
      </dsp:txXfrm>
    </dsp:sp>
    <dsp:sp modelId="{E737E841-73F1-47CC-A6F3-A56AB2D1A803}">
      <dsp:nvSpPr>
        <dsp:cNvPr id="0" name=""/>
        <dsp:cNvSpPr/>
      </dsp:nvSpPr>
      <dsp:spPr>
        <a:xfrm>
          <a:off x="102355" y="1943438"/>
          <a:ext cx="1654234" cy="609045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조직</a:t>
          </a:r>
          <a:endParaRPr lang="ko-KR" altLang="en-US" sz="2000" kern="1200" dirty="0"/>
        </a:p>
      </dsp:txBody>
      <dsp:txXfrm>
        <a:off x="102355" y="1943438"/>
        <a:ext cx="1501973" cy="609045"/>
      </dsp:txXfrm>
    </dsp:sp>
    <dsp:sp modelId="{CCC554B5-F16F-40F8-8721-09B9F426B9C0}">
      <dsp:nvSpPr>
        <dsp:cNvPr id="0" name=""/>
        <dsp:cNvSpPr/>
      </dsp:nvSpPr>
      <dsp:spPr>
        <a:xfrm rot="5400000">
          <a:off x="3703904" y="598670"/>
          <a:ext cx="494824" cy="4594104"/>
        </a:xfrm>
        <a:prstGeom prst="round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600" kern="1200" dirty="0" smtClean="0">
              <a:latin typeface="+mn-ea"/>
              <a:ea typeface="+mn-ea"/>
            </a:rPr>
            <a:t>9</a:t>
          </a:r>
          <a:r>
            <a:rPr lang="ko-KR" altLang="en-US" sz="1600" kern="1200" dirty="0" smtClean="0">
              <a:latin typeface="+mn-ea"/>
              <a:ea typeface="+mn-ea"/>
            </a:rPr>
            <a:t>월 총파업</a:t>
          </a:r>
          <a:r>
            <a:rPr lang="en-US" altLang="ko-KR" sz="1600" kern="1200" dirty="0" smtClean="0">
              <a:latin typeface="+mn-ea"/>
              <a:ea typeface="+mn-ea"/>
            </a:rPr>
            <a:t>, </a:t>
          </a:r>
          <a:r>
            <a:rPr lang="ko-KR" altLang="en-US" sz="1600" kern="1200" dirty="0" smtClean="0">
              <a:latin typeface="+mn-ea"/>
              <a:ea typeface="+mn-ea"/>
            </a:rPr>
            <a:t>민중총궐기</a:t>
          </a:r>
          <a:r>
            <a:rPr lang="en-US" altLang="ko-KR" sz="1600" kern="1200" dirty="0" smtClean="0">
              <a:latin typeface="+mn-ea"/>
              <a:ea typeface="+mn-ea"/>
            </a:rPr>
            <a:t>, 11-12</a:t>
          </a:r>
          <a:r>
            <a:rPr lang="ko-KR" altLang="en-US" sz="1600" kern="1200" dirty="0" smtClean="0">
              <a:latin typeface="+mn-ea"/>
              <a:ea typeface="+mn-ea"/>
            </a:rPr>
            <a:t>월 총파업</a:t>
          </a:r>
          <a:endParaRPr lang="ko-KR" altLang="en-US" sz="1600" kern="1200" dirty="0">
            <a:latin typeface="+mn-ea"/>
            <a:ea typeface="+mn-ea"/>
          </a:endParaRPr>
        </a:p>
      </dsp:txBody>
      <dsp:txXfrm rot="-5400000">
        <a:off x="1678419" y="2672465"/>
        <a:ext cx="4545794" cy="446514"/>
      </dsp:txXfrm>
    </dsp:sp>
    <dsp:sp modelId="{5CF7B256-F4EF-48C8-9A70-34B9CD2DEC38}">
      <dsp:nvSpPr>
        <dsp:cNvPr id="0" name=""/>
        <dsp:cNvSpPr/>
      </dsp:nvSpPr>
      <dsp:spPr>
        <a:xfrm>
          <a:off x="102355" y="2591199"/>
          <a:ext cx="1654234" cy="609045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6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결의</a:t>
          </a:r>
          <a:endParaRPr lang="ko-KR" altLang="en-US" sz="2000" kern="1200" dirty="0"/>
        </a:p>
      </dsp:txBody>
      <dsp:txXfrm>
        <a:off x="102355" y="2591199"/>
        <a:ext cx="1501973" cy="60904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1B869-40DE-4749-B05D-D532C89608C4}">
      <dsp:nvSpPr>
        <dsp:cNvPr id="0" name=""/>
        <dsp:cNvSpPr/>
      </dsp:nvSpPr>
      <dsp:spPr>
        <a:xfrm>
          <a:off x="0" y="431480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040CA-8E86-41CF-A8EE-FF613A58CE75}">
      <dsp:nvSpPr>
        <dsp:cNvPr id="0" name=""/>
        <dsp:cNvSpPr/>
      </dsp:nvSpPr>
      <dsp:spPr>
        <a:xfrm>
          <a:off x="411480" y="62480"/>
          <a:ext cx="5760720" cy="73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/>
            <a:t>9</a:t>
          </a:r>
          <a:r>
            <a:rPr lang="ko-KR" altLang="en-US" sz="2000" kern="1200" dirty="0" smtClean="0"/>
            <a:t>월 총파업 결의</a:t>
          </a:r>
          <a:endParaRPr lang="ko-KR" altLang="en-US" sz="2000" kern="1200" dirty="0"/>
        </a:p>
      </dsp:txBody>
      <dsp:txXfrm>
        <a:off x="447506" y="98506"/>
        <a:ext cx="5688668" cy="665948"/>
      </dsp:txXfrm>
    </dsp:sp>
    <dsp:sp modelId="{7ECF5589-A9C0-430B-A02D-D5D06DB872A0}">
      <dsp:nvSpPr>
        <dsp:cNvPr id="0" name=""/>
        <dsp:cNvSpPr/>
      </dsp:nvSpPr>
      <dsp:spPr>
        <a:xfrm>
          <a:off x="0" y="1565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8C4905-E8C9-4514-AFBB-74A7A3D2F910}">
      <dsp:nvSpPr>
        <dsp:cNvPr id="0" name=""/>
        <dsp:cNvSpPr/>
      </dsp:nvSpPr>
      <dsp:spPr>
        <a:xfrm>
          <a:off x="411480" y="1196481"/>
          <a:ext cx="7002097" cy="73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/>
            <a:t>10</a:t>
          </a:r>
          <a:r>
            <a:rPr lang="ko-KR" altLang="en-US" sz="2000" kern="1200" dirty="0" smtClean="0"/>
            <a:t>만 민중총궐기 </a:t>
          </a:r>
          <a:r>
            <a:rPr lang="ko-KR" altLang="en-US" sz="2000" kern="1200" dirty="0" smtClean="0"/>
            <a:t>성사로 총파업 조직화의 불씨를</a:t>
          </a:r>
          <a:r>
            <a:rPr lang="en-US" altLang="ko-KR" sz="2000" kern="1200" dirty="0" smtClean="0"/>
            <a:t>!</a:t>
          </a:r>
          <a:endParaRPr lang="ko-KR" sz="2000" kern="1200" dirty="0"/>
        </a:p>
      </dsp:txBody>
      <dsp:txXfrm>
        <a:off x="447506" y="1232507"/>
        <a:ext cx="6930045" cy="665948"/>
      </dsp:txXfrm>
    </dsp:sp>
    <dsp:sp modelId="{3311FFBF-3E21-4E01-919D-F18C4EAA8EA5}">
      <dsp:nvSpPr>
        <dsp:cNvPr id="0" name=""/>
        <dsp:cNvSpPr/>
      </dsp:nvSpPr>
      <dsp:spPr>
        <a:xfrm>
          <a:off x="0" y="2699480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CDDEB-5B9A-499F-9B87-7402AE402990}">
      <dsp:nvSpPr>
        <dsp:cNvPr id="0" name=""/>
        <dsp:cNvSpPr/>
      </dsp:nvSpPr>
      <dsp:spPr>
        <a:xfrm>
          <a:off x="369418" y="2330857"/>
          <a:ext cx="7772766" cy="73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민중총궐기를 이어받아 전면 </a:t>
          </a:r>
          <a:r>
            <a:rPr lang="ko-KR" altLang="en-US" sz="2000" kern="1200" dirty="0" smtClean="0"/>
            <a:t>총파업으로 </a:t>
          </a:r>
          <a:r>
            <a:rPr lang="ko-KR" altLang="en-US" sz="2000" kern="1200" dirty="0" smtClean="0"/>
            <a:t>민중항쟁의 도화선을</a:t>
          </a:r>
          <a:r>
            <a:rPr lang="en-US" altLang="ko-KR" sz="2000" kern="1200" dirty="0" smtClean="0"/>
            <a:t>!</a:t>
          </a:r>
          <a:endParaRPr lang="ko-KR" sz="2000" kern="1200" dirty="0"/>
        </a:p>
      </dsp:txBody>
      <dsp:txXfrm>
        <a:off x="405444" y="2366883"/>
        <a:ext cx="7700714" cy="665948"/>
      </dsp:txXfrm>
    </dsp:sp>
    <dsp:sp modelId="{162FC365-D191-4D81-8F30-F4CC76408117}">
      <dsp:nvSpPr>
        <dsp:cNvPr id="0" name=""/>
        <dsp:cNvSpPr/>
      </dsp:nvSpPr>
      <dsp:spPr>
        <a:xfrm>
          <a:off x="0" y="3833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D36ECA-56DA-4EE5-AEBC-ECFC96A300A2}">
      <dsp:nvSpPr>
        <dsp:cNvPr id="0" name=""/>
        <dsp:cNvSpPr/>
      </dsp:nvSpPr>
      <dsp:spPr>
        <a:xfrm>
          <a:off x="411480" y="3464481"/>
          <a:ext cx="7607088" cy="73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노동개악이 </a:t>
          </a:r>
          <a:r>
            <a:rPr lang="ko-KR" altLang="en-US" sz="2000" kern="1200" dirty="0" err="1" smtClean="0"/>
            <a:t>박근혜정권의</a:t>
          </a:r>
          <a:r>
            <a:rPr lang="ko-KR" altLang="en-US" sz="2000" kern="1200" dirty="0" smtClean="0"/>
            <a:t> 무덤임을  총파업으로 보여주자</a:t>
          </a:r>
          <a:r>
            <a:rPr lang="en-US" altLang="ko-KR" sz="2000" kern="1200" dirty="0" smtClean="0"/>
            <a:t>!</a:t>
          </a:r>
          <a:r>
            <a:rPr lang="ko-KR" altLang="en-US" sz="2000" kern="1200" dirty="0" smtClean="0"/>
            <a:t> </a:t>
          </a:r>
          <a:endParaRPr lang="ko-KR" sz="2000" kern="1200" dirty="0"/>
        </a:p>
      </dsp:txBody>
      <dsp:txXfrm>
        <a:off x="447506" y="3500507"/>
        <a:ext cx="7535036" cy="66594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497CA-DCF9-4554-A196-C35858C30B4B}">
      <dsp:nvSpPr>
        <dsp:cNvPr id="0" name=""/>
        <dsp:cNvSpPr/>
      </dsp:nvSpPr>
      <dsp:spPr>
        <a:xfrm>
          <a:off x="226605" y="0"/>
          <a:ext cx="4511040" cy="2819400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>
            <a:rot lat="0" lon="0" rev="300000"/>
          </a:camera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26C6788-9C5D-4783-9020-0DBCB7005F17}">
      <dsp:nvSpPr>
        <dsp:cNvPr id="0" name=""/>
        <dsp:cNvSpPr/>
      </dsp:nvSpPr>
      <dsp:spPr>
        <a:xfrm>
          <a:off x="1187923" y="1850231"/>
          <a:ext cx="117287" cy="11728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1A114A-74E7-4BB3-895A-7E1442ECAC0B}">
      <dsp:nvSpPr>
        <dsp:cNvPr id="0" name=""/>
        <dsp:cNvSpPr/>
      </dsp:nvSpPr>
      <dsp:spPr>
        <a:xfrm>
          <a:off x="1052402" y="1959978"/>
          <a:ext cx="1311633" cy="804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48" tIns="0" rIns="0" bIns="0" numCol="1" spcCol="1270" anchor="t" anchorCtr="0">
          <a:noAutofit/>
        </a:bodyPr>
        <a:lstStyle/>
        <a:p>
          <a:pPr lvl="0" algn="l" defTabSz="71120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 smtClean="0">
              <a:latin typeface="+mn-ea"/>
              <a:ea typeface="+mn-ea"/>
            </a:rPr>
            <a:t>87</a:t>
          </a:r>
          <a:r>
            <a:rPr lang="ko-KR" altLang="en-US" sz="1600" b="1" kern="1200" dirty="0" smtClean="0">
              <a:latin typeface="+mn-ea"/>
              <a:ea typeface="+mn-ea"/>
            </a:rPr>
            <a:t>년 노동자대투쟁</a:t>
          </a:r>
          <a:endParaRPr lang="ko-KR" altLang="en-US" sz="1600" b="1" kern="1200" dirty="0">
            <a:latin typeface="+mn-ea"/>
            <a:ea typeface="+mn-ea"/>
          </a:endParaRPr>
        </a:p>
      </dsp:txBody>
      <dsp:txXfrm>
        <a:off x="1052402" y="1959978"/>
        <a:ext cx="1311633" cy="804450"/>
      </dsp:txXfrm>
    </dsp:sp>
    <dsp:sp modelId="{9E02D80F-BDA4-41F8-9639-9AEF73C7A395}">
      <dsp:nvSpPr>
        <dsp:cNvPr id="0" name=""/>
        <dsp:cNvSpPr/>
      </dsp:nvSpPr>
      <dsp:spPr>
        <a:xfrm>
          <a:off x="2024368" y="1198245"/>
          <a:ext cx="212018" cy="21201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D37CA1-6E43-4A09-9C76-1C6C92BB600D}">
      <dsp:nvSpPr>
        <dsp:cNvPr id="0" name=""/>
        <dsp:cNvSpPr/>
      </dsp:nvSpPr>
      <dsp:spPr>
        <a:xfrm>
          <a:off x="1897523" y="1406138"/>
          <a:ext cx="1474622" cy="651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344" tIns="0" rIns="0" bIns="0" numCol="1" spcCol="1270" anchor="t" anchorCtr="0">
          <a:noAutofit/>
        </a:bodyPr>
        <a:lstStyle/>
        <a:p>
          <a:pPr lvl="0" algn="l" defTabSz="71120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 smtClean="0">
              <a:latin typeface="+mn-ea"/>
              <a:ea typeface="+mn-ea"/>
            </a:rPr>
            <a:t>96-97        </a:t>
          </a:r>
          <a:r>
            <a:rPr lang="ko-KR" altLang="en-US" sz="1600" b="1" kern="1200" dirty="0" err="1" smtClean="0">
              <a:latin typeface="+mn-ea"/>
              <a:ea typeface="+mn-ea"/>
            </a:rPr>
            <a:t>노개투</a:t>
          </a:r>
          <a:r>
            <a:rPr lang="ko-KR" altLang="en-US" sz="1600" b="1" kern="1200" dirty="0" smtClean="0">
              <a:latin typeface="+mn-ea"/>
              <a:ea typeface="+mn-ea"/>
            </a:rPr>
            <a:t> 총파업</a:t>
          </a:r>
          <a:endParaRPr lang="ko-KR" altLang="en-US" sz="1600" b="1" kern="1200" dirty="0">
            <a:latin typeface="+mn-ea"/>
            <a:ea typeface="+mn-ea"/>
          </a:endParaRPr>
        </a:p>
      </dsp:txBody>
      <dsp:txXfrm>
        <a:off x="1897523" y="1406138"/>
        <a:ext cx="1474622" cy="651262"/>
      </dsp:txXfrm>
    </dsp:sp>
    <dsp:sp modelId="{9657855A-F9DE-4ECE-8575-FA2DB03A98C9}">
      <dsp:nvSpPr>
        <dsp:cNvPr id="0" name=""/>
        <dsp:cNvSpPr/>
      </dsp:nvSpPr>
      <dsp:spPr>
        <a:xfrm>
          <a:off x="3186524" y="609600"/>
          <a:ext cx="293217" cy="29321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D4BAA2-A554-4198-82E5-F1CC8C8526DE}">
      <dsp:nvSpPr>
        <dsp:cNvPr id="0" name=""/>
        <dsp:cNvSpPr/>
      </dsp:nvSpPr>
      <dsp:spPr>
        <a:xfrm>
          <a:off x="3005299" y="868088"/>
          <a:ext cx="2404900" cy="591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370" tIns="0" rIns="0" bIns="0" numCol="1" spcCol="1270" anchor="t" anchorCtr="0">
          <a:noAutofit/>
        </a:bodyPr>
        <a:lstStyle/>
        <a:p>
          <a:pPr lvl="0" algn="l" defTabSz="71120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b="1" kern="1200" dirty="0" smtClean="0">
              <a:latin typeface="+mn-ea"/>
              <a:ea typeface="+mn-ea"/>
            </a:rPr>
            <a:t>2015         </a:t>
          </a:r>
          <a:r>
            <a:rPr lang="ko-KR" altLang="en-US" sz="1600" b="1" kern="1200" dirty="0" smtClean="0">
              <a:latin typeface="+mn-ea"/>
              <a:ea typeface="+mn-ea"/>
            </a:rPr>
            <a:t>노동개악저지 총파업</a:t>
          </a:r>
          <a:endParaRPr lang="ko-KR" altLang="en-US" sz="1600" b="1" kern="1200" dirty="0">
            <a:latin typeface="+mn-ea"/>
            <a:ea typeface="+mn-ea"/>
          </a:endParaRPr>
        </a:p>
      </dsp:txBody>
      <dsp:txXfrm>
        <a:off x="3005299" y="868088"/>
        <a:ext cx="2404900" cy="5917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B04A-0904-46F9-BD43-AC5A7D6D3442}">
      <dsp:nvSpPr>
        <dsp:cNvPr id="0" name=""/>
        <dsp:cNvSpPr/>
      </dsp:nvSpPr>
      <dsp:spPr>
        <a:xfrm rot="5400000">
          <a:off x="3789638" y="-1730286"/>
          <a:ext cx="1098357" cy="4658484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45720" rIns="68580" bIns="45720" numCol="1" spcCol="1270" anchor="ctr" anchorCtr="1">
          <a:noAutofit/>
        </a:bodyPr>
        <a:lstStyle/>
        <a:p>
          <a:pPr lvl="0" algn="l" defTabSz="80010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err="1" smtClean="0">
              <a:latin typeface="+mn-ea"/>
              <a:ea typeface="+mn-ea"/>
            </a:rPr>
            <a:t>노사정</a:t>
          </a:r>
          <a:r>
            <a:rPr lang="ko-KR" altLang="en-US" sz="1800" kern="1200" dirty="0" smtClean="0">
              <a:latin typeface="+mn-ea"/>
              <a:ea typeface="+mn-ea"/>
            </a:rPr>
            <a:t> 야합 이후 현장 투쟁분위기 고조</a:t>
          </a:r>
          <a:endParaRPr lang="en-US" altLang="ko-KR" sz="1800" kern="1200" dirty="0" smtClean="0">
            <a:latin typeface="+mn-ea"/>
            <a:ea typeface="+mn-ea"/>
          </a:endParaRPr>
        </a:p>
        <a:p>
          <a:pPr lvl="0" algn="l" defTabSz="80010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+mn-ea"/>
              <a:ea typeface="+mn-ea"/>
            </a:rPr>
            <a:t>보건의료노조 </a:t>
          </a:r>
          <a:r>
            <a:rPr lang="ko-KR" altLang="en-US" sz="1800" kern="1200" dirty="0" smtClean="0">
              <a:latin typeface="+mn-ea"/>
              <a:ea typeface="+mn-ea"/>
            </a:rPr>
            <a:t>하반기 </a:t>
          </a:r>
          <a:r>
            <a:rPr lang="ko-KR" altLang="en-US" sz="1800" kern="1200" dirty="0" err="1" smtClean="0">
              <a:latin typeface="+mn-ea"/>
              <a:ea typeface="+mn-ea"/>
            </a:rPr>
            <a:t>임단투</a:t>
          </a:r>
          <a:r>
            <a:rPr lang="ko-KR" altLang="en-US" sz="1800" kern="1200" dirty="0" smtClean="0">
              <a:latin typeface="+mn-ea"/>
              <a:ea typeface="+mn-ea"/>
            </a:rPr>
            <a:t> 돌입</a:t>
          </a:r>
          <a:endParaRPr lang="ko-KR" altLang="en-US" sz="1800" kern="1200" dirty="0">
            <a:latin typeface="+mn-ea"/>
            <a:ea typeface="+mn-ea"/>
          </a:endParaRPr>
        </a:p>
      </dsp:txBody>
      <dsp:txXfrm rot="-5400000">
        <a:off x="2063192" y="103394"/>
        <a:ext cx="4551250" cy="991123"/>
      </dsp:txXfrm>
    </dsp:sp>
    <dsp:sp modelId="{05D1231B-1EF1-4E56-9A50-805B11FCC40E}">
      <dsp:nvSpPr>
        <dsp:cNvPr id="0" name=""/>
        <dsp:cNvSpPr/>
      </dsp:nvSpPr>
      <dsp:spPr>
        <a:xfrm>
          <a:off x="1381186" y="350646"/>
          <a:ext cx="528719" cy="53930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                           </a:t>
          </a:r>
          <a:endParaRPr sz="2000" kern="1200" dirty="0">
            <a:latin typeface="HY헤드라인M" pitchFamily="18" charset="-127"/>
            <a:ea typeface="HY헤드라인M" pitchFamily="18" charset="-127"/>
          </a:endParaRPr>
        </a:p>
      </dsp:txBody>
      <dsp:txXfrm>
        <a:off x="1458615" y="429625"/>
        <a:ext cx="373861" cy="381346"/>
      </dsp:txXfrm>
    </dsp:sp>
    <dsp:sp modelId="{018895E5-57F6-4CFD-8516-31A2C70EEF34}">
      <dsp:nvSpPr>
        <dsp:cNvPr id="0" name=""/>
        <dsp:cNvSpPr/>
      </dsp:nvSpPr>
      <dsp:spPr>
        <a:xfrm rot="5400000">
          <a:off x="3784138" y="-458060"/>
          <a:ext cx="1098357" cy="4658484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45720" rIns="68580" bIns="45720" numCol="1" spcCol="1270" anchor="ctr" anchorCtr="1">
          <a:noAutofit/>
        </a:bodyPr>
        <a:lstStyle/>
        <a:p>
          <a:pPr lvl="0" algn="l" defTabSz="80010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+mn-ea"/>
              <a:ea typeface="+mn-ea"/>
            </a:rPr>
            <a:t>공공부문</a:t>
          </a:r>
          <a:r>
            <a:rPr lang="en-US" altLang="ko-KR" sz="1800" kern="1200" dirty="0" smtClean="0">
              <a:latin typeface="+mn-ea"/>
              <a:ea typeface="+mn-ea"/>
            </a:rPr>
            <a:t>, </a:t>
          </a:r>
          <a:r>
            <a:rPr lang="ko-KR" altLang="en-US" sz="1800" kern="1200" dirty="0" smtClean="0">
              <a:latin typeface="+mn-ea"/>
              <a:ea typeface="+mn-ea"/>
            </a:rPr>
            <a:t>노동개악저지파업예고</a:t>
          </a:r>
          <a:r>
            <a:rPr lang="en-US" altLang="ko-KR" sz="1800" kern="1200" dirty="0" smtClean="0">
              <a:latin typeface="+mn-ea"/>
              <a:ea typeface="+mn-ea"/>
            </a:rPr>
            <a:t>(10</a:t>
          </a:r>
          <a:r>
            <a:rPr lang="ko-KR" altLang="en-US" sz="1800" kern="1200" dirty="0" smtClean="0">
              <a:latin typeface="+mn-ea"/>
              <a:ea typeface="+mn-ea"/>
            </a:rPr>
            <a:t>월</a:t>
          </a:r>
          <a:r>
            <a:rPr lang="en-US" altLang="ko-KR" sz="1800" kern="1200" dirty="0" smtClean="0">
              <a:latin typeface="+mn-ea"/>
              <a:ea typeface="+mn-ea"/>
            </a:rPr>
            <a:t>) </a:t>
          </a:r>
          <a:r>
            <a:rPr lang="ko-KR" altLang="en-US" sz="1800" kern="1200" dirty="0" smtClean="0">
              <a:latin typeface="+mn-ea"/>
              <a:ea typeface="+mn-ea"/>
            </a:rPr>
            <a:t>교사</a:t>
          </a:r>
          <a:r>
            <a:rPr lang="en-US" altLang="ko-KR" sz="1800" kern="1200" dirty="0" smtClean="0">
              <a:latin typeface="+mn-ea"/>
              <a:ea typeface="+mn-ea"/>
            </a:rPr>
            <a:t>-</a:t>
          </a:r>
          <a:r>
            <a:rPr lang="ko-KR" altLang="en-US" sz="1800" kern="1200" dirty="0" smtClean="0">
              <a:latin typeface="+mn-ea"/>
              <a:ea typeface="+mn-ea"/>
            </a:rPr>
            <a:t>공무원 노동개악저지 투쟁돌입</a:t>
          </a:r>
          <a:endParaRPr lang="en-US" altLang="ko-KR" sz="1800" kern="1200" dirty="0" smtClean="0">
            <a:latin typeface="+mn-ea"/>
            <a:ea typeface="+mn-ea"/>
          </a:endParaRPr>
        </a:p>
      </dsp:txBody>
      <dsp:txXfrm rot="-5400000">
        <a:off x="2057692" y="1375620"/>
        <a:ext cx="4551250" cy="991123"/>
      </dsp:txXfrm>
    </dsp:sp>
    <dsp:sp modelId="{1AA337CE-8C12-41DE-9995-EA6594DC440A}">
      <dsp:nvSpPr>
        <dsp:cNvPr id="0" name=""/>
        <dsp:cNvSpPr/>
      </dsp:nvSpPr>
      <dsp:spPr>
        <a:xfrm>
          <a:off x="1381186" y="1509751"/>
          <a:ext cx="530520" cy="532332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   </a:t>
          </a:r>
          <a:r>
            <a:rPr lang="en-US" sz="1900" b="1" kern="1200" dirty="0" smtClean="0"/>
            <a:t>                  </a:t>
          </a:r>
          <a:endParaRPr sz="1900" kern="1200" dirty="0"/>
        </a:p>
      </dsp:txBody>
      <dsp:txXfrm>
        <a:off x="1458879" y="1587709"/>
        <a:ext cx="375134" cy="376416"/>
      </dsp:txXfrm>
    </dsp:sp>
    <dsp:sp modelId="{268CD143-3ECF-4043-9E4B-2EA7CF2F3176}">
      <dsp:nvSpPr>
        <dsp:cNvPr id="0" name=""/>
        <dsp:cNvSpPr/>
      </dsp:nvSpPr>
      <dsp:spPr>
        <a:xfrm rot="5400000">
          <a:off x="3789638" y="810768"/>
          <a:ext cx="1098357" cy="4658484"/>
        </a:xfrm>
        <a:prstGeom prst="roundRect">
          <a:avLst/>
        </a:prstGeom>
        <a:solidFill>
          <a:schemeClr val="lt1"/>
        </a:solidFill>
        <a:ln w="55000" cap="flat" cmpd="thickThin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45720" rIns="68580" bIns="45720" numCol="1" spcCol="1270" anchor="ctr" anchorCtr="1">
          <a:noAutofit/>
        </a:bodyPr>
        <a:lstStyle/>
        <a:p>
          <a:pPr lvl="0" algn="l" defTabSz="80010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+mn-ea"/>
              <a:ea typeface="+mn-ea"/>
            </a:rPr>
            <a:t>상반기 주력</a:t>
          </a:r>
          <a:r>
            <a:rPr lang="en-US" altLang="ko-KR" sz="1800" kern="1200" dirty="0" smtClean="0">
              <a:latin typeface="+mn-ea"/>
              <a:ea typeface="+mn-ea"/>
            </a:rPr>
            <a:t>, </a:t>
          </a:r>
          <a:r>
            <a:rPr lang="ko-KR" altLang="en-US" sz="1800" kern="1200" dirty="0" smtClean="0">
              <a:latin typeface="+mn-ea"/>
              <a:ea typeface="+mn-ea"/>
            </a:rPr>
            <a:t>금속</a:t>
          </a:r>
          <a:r>
            <a:rPr lang="en-US" altLang="ko-KR" sz="1800" kern="1200" dirty="0" smtClean="0">
              <a:latin typeface="+mn-ea"/>
              <a:ea typeface="+mn-ea"/>
            </a:rPr>
            <a:t>/</a:t>
          </a:r>
          <a:r>
            <a:rPr lang="ko-KR" altLang="en-US" sz="1800" kern="1200" dirty="0" smtClean="0">
              <a:latin typeface="+mn-ea"/>
              <a:ea typeface="+mn-ea"/>
            </a:rPr>
            <a:t>건설 집행부 선거               </a:t>
          </a:r>
          <a:r>
            <a:rPr lang="en-US" altLang="ko-KR" sz="1800" kern="1200" dirty="0" smtClean="0">
              <a:latin typeface="+mn-ea"/>
              <a:ea typeface="+mn-ea"/>
            </a:rPr>
            <a:t>11</a:t>
          </a:r>
          <a:r>
            <a:rPr lang="ko-KR" altLang="en-US" sz="1800" kern="1200" dirty="0" smtClean="0">
              <a:latin typeface="+mn-ea"/>
              <a:ea typeface="+mn-ea"/>
            </a:rPr>
            <a:t>개 지역본부</a:t>
          </a:r>
          <a:r>
            <a:rPr lang="en-US" altLang="ko-KR" sz="1800" kern="1200" dirty="0" smtClean="0">
              <a:latin typeface="+mn-ea"/>
              <a:ea typeface="+mn-ea"/>
            </a:rPr>
            <a:t>,</a:t>
          </a:r>
          <a:r>
            <a:rPr lang="ko-KR" altLang="en-US" sz="1800" kern="1200" dirty="0" smtClean="0">
              <a:latin typeface="+mn-ea"/>
              <a:ea typeface="+mn-ea"/>
            </a:rPr>
            <a:t> 연말 임원 선거</a:t>
          </a:r>
          <a:endParaRPr lang="en-US" altLang="ko-KR" sz="1800" kern="1200" dirty="0" smtClean="0">
            <a:latin typeface="+mn-ea"/>
            <a:ea typeface="+mn-ea"/>
          </a:endParaRPr>
        </a:p>
      </dsp:txBody>
      <dsp:txXfrm rot="-5400000">
        <a:off x="2063192" y="2644448"/>
        <a:ext cx="4551250" cy="991123"/>
      </dsp:txXfrm>
    </dsp:sp>
    <dsp:sp modelId="{E669940C-BDA1-4617-B73D-03E25F309819}">
      <dsp:nvSpPr>
        <dsp:cNvPr id="0" name=""/>
        <dsp:cNvSpPr/>
      </dsp:nvSpPr>
      <dsp:spPr>
        <a:xfrm>
          <a:off x="1381186" y="2877898"/>
          <a:ext cx="530520" cy="532332"/>
        </a:xfrm>
        <a:prstGeom prst="ellipse">
          <a:avLst/>
        </a:prstGeom>
        <a:gradFill rotWithShape="0">
          <a:gsLst>
            <a:gs pos="0">
              <a:schemeClr val="accent2">
                <a:hueOff val="19008843"/>
                <a:satOff val="-36686"/>
                <a:lumOff val="-4710"/>
                <a:alphaOff val="0"/>
                <a:shade val="15000"/>
                <a:satMod val="180000"/>
              </a:schemeClr>
            </a:gs>
            <a:gs pos="50000">
              <a:schemeClr val="accent2">
                <a:hueOff val="19008843"/>
                <a:satOff val="-36686"/>
                <a:lumOff val="-4710"/>
                <a:alphaOff val="0"/>
                <a:shade val="45000"/>
                <a:satMod val="170000"/>
              </a:schemeClr>
            </a:gs>
            <a:gs pos="70000">
              <a:schemeClr val="accent2">
                <a:hueOff val="19008843"/>
                <a:satOff val="-36686"/>
                <a:lumOff val="-471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19008843"/>
                <a:satOff val="-36686"/>
                <a:lumOff val="-471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    </a:t>
          </a:r>
          <a:r>
            <a:rPr lang="en-US" sz="1900" b="1" kern="1200" dirty="0" smtClean="0"/>
            <a:t>                </a:t>
          </a:r>
          <a:endParaRPr sz="1900" kern="1200" dirty="0"/>
        </a:p>
      </dsp:txBody>
      <dsp:txXfrm>
        <a:off x="1458879" y="2955856"/>
        <a:ext cx="375134" cy="37641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1469A-8483-42CD-9F55-0B1A0BA449C0}">
      <dsp:nvSpPr>
        <dsp:cNvPr id="0" name=""/>
        <dsp:cNvSpPr/>
      </dsp:nvSpPr>
      <dsp:spPr>
        <a:xfrm>
          <a:off x="477027" y="0"/>
          <a:ext cx="5406312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27BF72-E069-476E-9B35-4113F4BE3E7C}">
      <dsp:nvSpPr>
        <dsp:cNvPr id="0" name=""/>
        <dsp:cNvSpPr/>
      </dsp:nvSpPr>
      <dsp:spPr>
        <a:xfrm>
          <a:off x="4926" y="1219199"/>
          <a:ext cx="202364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kern="1200" dirty="0" smtClean="0"/>
            <a:t>재벌에게        책임을</a:t>
          </a:r>
          <a:endParaRPr lang="ko-KR" altLang="en-US" sz="2300" kern="1200" dirty="0"/>
        </a:p>
      </dsp:txBody>
      <dsp:txXfrm>
        <a:off x="84281" y="1298554"/>
        <a:ext cx="1864930" cy="1466890"/>
      </dsp:txXfrm>
    </dsp:sp>
    <dsp:sp modelId="{271A8BF6-3342-4115-AA9A-07C404950FB2}">
      <dsp:nvSpPr>
        <dsp:cNvPr id="0" name=""/>
        <dsp:cNvSpPr/>
      </dsp:nvSpPr>
      <dsp:spPr>
        <a:xfrm>
          <a:off x="2127015" y="1219199"/>
          <a:ext cx="1878092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kern="1200" dirty="0" err="1" smtClean="0"/>
            <a:t>노동자에게권리를</a:t>
          </a:r>
          <a:endParaRPr lang="ko-KR" altLang="en-US" sz="2300" kern="1200" dirty="0"/>
        </a:p>
      </dsp:txBody>
      <dsp:txXfrm>
        <a:off x="2206370" y="1298554"/>
        <a:ext cx="1719382" cy="1466890"/>
      </dsp:txXfrm>
    </dsp:sp>
    <dsp:sp modelId="{22D2B3C5-0788-408E-8093-B3261F5BCF6C}">
      <dsp:nvSpPr>
        <dsp:cNvPr id="0" name=""/>
        <dsp:cNvSpPr/>
      </dsp:nvSpPr>
      <dsp:spPr>
        <a:xfrm>
          <a:off x="4103557" y="1219199"/>
          <a:ext cx="2251884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kern="1200" dirty="0" smtClean="0"/>
            <a:t>청년에게     좋은 일자리를</a:t>
          </a:r>
          <a:endParaRPr lang="ko-KR" altLang="en-US" sz="2300" kern="1200" dirty="0"/>
        </a:p>
      </dsp:txBody>
      <dsp:txXfrm>
        <a:off x="4182912" y="1298554"/>
        <a:ext cx="2093174" cy="14668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28101-660B-47B3-B34B-CDE6D7C44B80}">
      <dsp:nvSpPr>
        <dsp:cNvPr id="0" name=""/>
        <dsp:cNvSpPr/>
      </dsp:nvSpPr>
      <dsp:spPr>
        <a:xfrm rot="4396374">
          <a:off x="3158571" y="547172"/>
          <a:ext cx="2175655" cy="1517248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7DF159-41D4-44A0-B7F3-486880DD0C27}">
      <dsp:nvSpPr>
        <dsp:cNvPr id="0" name=""/>
        <dsp:cNvSpPr/>
      </dsp:nvSpPr>
      <dsp:spPr>
        <a:xfrm>
          <a:off x="2148006" y="1934409"/>
          <a:ext cx="3947993" cy="585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b="1" kern="1200" dirty="0" smtClean="0">
              <a:solidFill>
                <a:srgbClr val="FFFF00"/>
              </a:solidFill>
              <a:latin typeface="+mn-ea"/>
              <a:ea typeface="+mn-ea"/>
            </a:rPr>
            <a:t>30</a:t>
          </a:r>
          <a:r>
            <a:rPr lang="ko-KR" altLang="en-US" sz="2400" b="1" kern="1200" dirty="0" smtClean="0">
              <a:solidFill>
                <a:srgbClr val="FFFF00"/>
              </a:solidFill>
              <a:latin typeface="+mn-ea"/>
              <a:ea typeface="+mn-ea"/>
            </a:rPr>
            <a:t>조</a:t>
          </a:r>
          <a:r>
            <a:rPr lang="en-US" altLang="ko-KR" sz="2400" b="1" kern="1200" dirty="0" smtClean="0">
              <a:solidFill>
                <a:srgbClr val="FFFF00"/>
              </a:solidFill>
              <a:latin typeface="+mn-ea"/>
              <a:ea typeface="+mn-ea"/>
            </a:rPr>
            <a:t>-40</a:t>
          </a:r>
          <a:r>
            <a:rPr lang="ko-KR" altLang="en-US" sz="2400" b="1" kern="1200" dirty="0" smtClean="0">
              <a:solidFill>
                <a:srgbClr val="FFFF00"/>
              </a:solidFill>
              <a:latin typeface="+mn-ea"/>
              <a:ea typeface="+mn-ea"/>
            </a:rPr>
            <a:t>조원 자본 유출</a:t>
          </a:r>
          <a:endParaRPr lang="ko-KR" altLang="en-US" sz="2400" b="1" kern="1200" dirty="0">
            <a:solidFill>
              <a:srgbClr val="FFFF00"/>
            </a:solidFill>
            <a:latin typeface="+mn-ea"/>
            <a:ea typeface="+mn-ea"/>
          </a:endParaRPr>
        </a:p>
      </dsp:txBody>
      <dsp:txXfrm>
        <a:off x="2148006" y="1934409"/>
        <a:ext cx="3947993" cy="5858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0FAA0-A5DD-428F-88E0-F2B814834EF6}">
      <dsp:nvSpPr>
        <dsp:cNvPr id="0" name=""/>
        <dsp:cNvSpPr/>
      </dsp:nvSpPr>
      <dsp:spPr>
        <a:xfrm>
          <a:off x="596347" y="0"/>
          <a:ext cx="3975652" cy="4191000"/>
        </a:xfrm>
        <a:prstGeom prst="upArrow">
          <a:avLst/>
        </a:prstGeom>
        <a:gradFill flip="none" rotWithShape="0">
          <a:gsLst>
            <a:gs pos="0">
              <a:schemeClr val="accent2"/>
            </a:gs>
            <a:gs pos="50000">
              <a:schemeClr val="accent2">
                <a:lumMod val="75000"/>
              </a:schemeClr>
            </a:gs>
            <a:gs pos="100000">
              <a:schemeClr val="accent6"/>
            </a:gs>
          </a:gsLst>
          <a:lin ang="2700000" scaled="0"/>
          <a:tileRect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 zoom="91000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A4A70DD-39CC-4E2B-A7E8-89B97DF2ED7F}">
      <dsp:nvSpPr>
        <dsp:cNvPr id="0" name=""/>
        <dsp:cNvSpPr/>
      </dsp:nvSpPr>
      <dsp:spPr>
        <a:xfrm>
          <a:off x="0" y="421351"/>
          <a:ext cx="2584173" cy="9920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 zoom="91000">
            <a:rot lat="0" lon="0" rev="0"/>
          </a:camera>
          <a:lightRig rig="contrasting" dir="t">
            <a:rot lat="0" lon="0" rev="1500000"/>
          </a:lightRig>
        </a:scene3d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/>
            <a:t>SK</a:t>
          </a:r>
          <a:r>
            <a:rPr lang="ko-KR" altLang="en-US" sz="1800" kern="1200" dirty="0" smtClean="0"/>
            <a:t>그룹 최태원    광복절 특사</a:t>
          </a:r>
          <a:endParaRPr lang="ko-KR" altLang="en-US" sz="1800" kern="1200" dirty="0"/>
        </a:p>
      </dsp:txBody>
      <dsp:txXfrm>
        <a:off x="48430" y="469781"/>
        <a:ext cx="2487313" cy="895228"/>
      </dsp:txXfrm>
    </dsp:sp>
    <dsp:sp modelId="{7F7BEE8C-C044-4D9E-A3AB-A199A51D278F}">
      <dsp:nvSpPr>
        <dsp:cNvPr id="0" name=""/>
        <dsp:cNvSpPr/>
      </dsp:nvSpPr>
      <dsp:spPr>
        <a:xfrm>
          <a:off x="0" y="1537450"/>
          <a:ext cx="2584173" cy="9920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  <a:scene3d>
          <a:camera prst="orthographicFront" zoom="91000">
            <a:rot lat="0" lon="0" rev="0"/>
          </a:camera>
          <a:lightRig rig="contrasting" dir="t">
            <a:rot lat="0" lon="0" rev="1500000"/>
          </a:lightRig>
        </a:scene3d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err="1" smtClean="0"/>
            <a:t>롯데그룹</a:t>
          </a:r>
          <a:r>
            <a:rPr lang="ko-KR" altLang="en-US" sz="1800" kern="1200" dirty="0" smtClean="0"/>
            <a:t>            경영권 분쟁</a:t>
          </a:r>
          <a:endParaRPr lang="ko-KR" altLang="en-US" sz="1800" kern="1200" dirty="0"/>
        </a:p>
      </dsp:txBody>
      <dsp:txXfrm>
        <a:off x="48430" y="1585880"/>
        <a:ext cx="2487313" cy="895228"/>
      </dsp:txXfrm>
    </dsp:sp>
    <dsp:sp modelId="{2F58CB89-819F-4BCD-B5C2-DA0E07ACC988}">
      <dsp:nvSpPr>
        <dsp:cNvPr id="0" name=""/>
        <dsp:cNvSpPr/>
      </dsp:nvSpPr>
      <dsp:spPr>
        <a:xfrm>
          <a:off x="0" y="2653549"/>
          <a:ext cx="2584173" cy="9920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  <a:scene3d>
          <a:camera prst="orthographicFront" zoom="91000">
            <a:rot lat="0" lon="0" rev="0"/>
          </a:camera>
          <a:lightRig rig="contrasting" dir="t">
            <a:rot lat="0" lon="0" rev="1500000"/>
          </a:lightRig>
        </a:scene3d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삼성그룹      경영권승계</a:t>
          </a:r>
          <a:endParaRPr lang="ko-KR" altLang="en-US" sz="1800" kern="1200" dirty="0"/>
        </a:p>
      </dsp:txBody>
      <dsp:txXfrm>
        <a:off x="48430" y="2701979"/>
        <a:ext cx="2487313" cy="8952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0FAA0-A5DD-428F-88E0-F2B814834EF6}">
      <dsp:nvSpPr>
        <dsp:cNvPr id="0" name=""/>
        <dsp:cNvSpPr/>
      </dsp:nvSpPr>
      <dsp:spPr>
        <a:xfrm>
          <a:off x="0" y="0"/>
          <a:ext cx="3909391" cy="4267200"/>
        </a:xfrm>
        <a:prstGeom prst="downArrow">
          <a:avLst/>
        </a:prstGeom>
        <a:gradFill flip="none" rotWithShape="0">
          <a:gsLst>
            <a:gs pos="0">
              <a:schemeClr val="accent5"/>
            </a:gs>
            <a:gs pos="50000">
              <a:schemeClr val="accent5">
                <a:shade val="5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5"/>
            </a:gs>
          </a:gsLst>
          <a:lin ang="2700000" scaled="0"/>
          <a:tileRect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 zoom="91000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A4A70DD-39CC-4E2B-A7E8-89B97DF2ED7F}">
      <dsp:nvSpPr>
        <dsp:cNvPr id="0" name=""/>
        <dsp:cNvSpPr/>
      </dsp:nvSpPr>
      <dsp:spPr>
        <a:xfrm>
          <a:off x="1937848" y="184824"/>
          <a:ext cx="2541104" cy="10101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 zoom="91000">
            <a:rot lat="0" lon="0" rev="0"/>
          </a:camera>
          <a:lightRig rig="contrasting" dir="t">
            <a:rot lat="0" lon="0" rev="1500000"/>
          </a:lightRig>
        </a:scene3d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재벌</a:t>
          </a:r>
          <a:r>
            <a:rPr lang="en-US" altLang="ko-KR" sz="1800" kern="1200" dirty="0" smtClean="0"/>
            <a:t>100</a:t>
          </a:r>
          <a:r>
            <a:rPr lang="ko-KR" altLang="en-US" sz="1800" kern="1200" dirty="0" smtClean="0"/>
            <a:t>대기업    </a:t>
          </a:r>
          <a:r>
            <a:rPr lang="ko-KR" altLang="en-US" sz="1800" kern="1200" dirty="0" err="1" smtClean="0"/>
            <a:t>사내유보금</a:t>
          </a:r>
          <a:r>
            <a:rPr lang="ko-KR" altLang="en-US" sz="1800" kern="1200" dirty="0" smtClean="0"/>
            <a:t> </a:t>
          </a:r>
          <a:r>
            <a:rPr lang="en-US" altLang="ko-KR" sz="1800" kern="1200" dirty="0" smtClean="0"/>
            <a:t>809</a:t>
          </a:r>
          <a:r>
            <a:rPr lang="ko-KR" altLang="en-US" sz="1800" kern="1200" dirty="0" smtClean="0"/>
            <a:t>조</a:t>
          </a:r>
          <a:endParaRPr lang="ko-KR" altLang="en-US" sz="1800" kern="1200" dirty="0"/>
        </a:p>
      </dsp:txBody>
      <dsp:txXfrm>
        <a:off x="1987158" y="234134"/>
        <a:ext cx="2442484" cy="911506"/>
      </dsp:txXfrm>
    </dsp:sp>
    <dsp:sp modelId="{7F7BEE8C-C044-4D9E-A3AB-A199A51D278F}">
      <dsp:nvSpPr>
        <dsp:cNvPr id="0" name=""/>
        <dsp:cNvSpPr/>
      </dsp:nvSpPr>
      <dsp:spPr>
        <a:xfrm>
          <a:off x="1937848" y="1321216"/>
          <a:ext cx="2541104" cy="10101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-530652"/>
              <a:satOff val="-49221"/>
              <a:lumOff val="35782"/>
              <a:alphaOff val="0"/>
            </a:schemeClr>
          </a:solidFill>
          <a:prstDash val="solid"/>
        </a:ln>
        <a:effectLst/>
        <a:scene3d>
          <a:camera prst="orthographicFront" zoom="91000">
            <a:rot lat="0" lon="0" rev="0"/>
          </a:camera>
          <a:lightRig rig="contrasting" dir="t">
            <a:rot lat="0" lon="0" rev="1500000"/>
          </a:lightRig>
        </a:scene3d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서민 가계부채 </a:t>
          </a:r>
          <a:r>
            <a:rPr lang="en-US" altLang="ko-KR" sz="1800" kern="1200" dirty="0" smtClean="0"/>
            <a:t>1,089</a:t>
          </a:r>
          <a:r>
            <a:rPr lang="ko-KR" altLang="en-US" sz="1800" kern="1200" dirty="0" smtClean="0"/>
            <a:t>조</a:t>
          </a:r>
          <a:endParaRPr lang="ko-KR" altLang="en-US" sz="1800" kern="1200" dirty="0"/>
        </a:p>
      </dsp:txBody>
      <dsp:txXfrm>
        <a:off x="1987158" y="1370526"/>
        <a:ext cx="2442484" cy="911506"/>
      </dsp:txXfrm>
    </dsp:sp>
    <dsp:sp modelId="{2F58CB89-819F-4BCD-B5C2-DA0E07ACC988}">
      <dsp:nvSpPr>
        <dsp:cNvPr id="0" name=""/>
        <dsp:cNvSpPr/>
      </dsp:nvSpPr>
      <dsp:spPr>
        <a:xfrm>
          <a:off x="1937848" y="2457608"/>
          <a:ext cx="2541104" cy="10101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50000"/>
              <a:hueOff val="-530652"/>
              <a:satOff val="-49221"/>
              <a:lumOff val="35782"/>
              <a:alphaOff val="0"/>
            </a:schemeClr>
          </a:solidFill>
          <a:prstDash val="solid"/>
        </a:ln>
        <a:effectLst/>
        <a:scene3d>
          <a:camera prst="orthographicFront" zoom="91000">
            <a:rot lat="0" lon="0" rev="0"/>
          </a:camera>
          <a:lightRig rig="contrasting" dir="t">
            <a:rot lat="0" lon="0" rev="1500000"/>
          </a:lightRig>
        </a:scene3d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청년실업</a:t>
          </a:r>
          <a:r>
            <a:rPr lang="en-US" altLang="ko-KR" sz="1800" kern="1200" dirty="0" smtClean="0"/>
            <a:t>/</a:t>
          </a:r>
          <a:r>
            <a:rPr lang="ko-KR" altLang="en-US" sz="1800" kern="1200" dirty="0" smtClean="0"/>
            <a:t>양극화</a:t>
          </a:r>
          <a:endParaRPr lang="ko-KR" altLang="en-US" sz="1800" kern="1200" dirty="0"/>
        </a:p>
      </dsp:txBody>
      <dsp:txXfrm>
        <a:off x="1987158" y="2506918"/>
        <a:ext cx="2442484" cy="9115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31038-A050-4ED5-8271-C47D559DA4E0}">
      <dsp:nvSpPr>
        <dsp:cNvPr id="0" name=""/>
        <dsp:cNvSpPr/>
      </dsp:nvSpPr>
      <dsp:spPr>
        <a:xfrm rot="16200000">
          <a:off x="702" y="261838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rgbClr val="FF00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/>
            <a:t>공급</a:t>
          </a:r>
          <a:r>
            <a:rPr lang="en-US" altLang="ko-KR" sz="3200" kern="1200" dirty="0" smtClean="0"/>
            <a:t>,</a:t>
          </a:r>
          <a:r>
            <a:rPr lang="ko-KR" altLang="en-US" sz="3200" kern="1200" dirty="0" smtClean="0"/>
            <a:t>투자과잉경제공황       자본위기</a:t>
          </a:r>
          <a:endParaRPr lang="ko-KR" altLang="en-US" sz="3200" kern="1200" dirty="0"/>
        </a:p>
      </dsp:txBody>
      <dsp:txXfrm rot="5400000">
        <a:off x="702" y="1262409"/>
        <a:ext cx="3301885" cy="2001143"/>
      </dsp:txXfrm>
    </dsp:sp>
    <dsp:sp modelId="{0C4383BE-658E-4A61-A100-CC874F7FF1D2}">
      <dsp:nvSpPr>
        <dsp:cNvPr id="0" name=""/>
        <dsp:cNvSpPr/>
      </dsp:nvSpPr>
      <dsp:spPr>
        <a:xfrm rot="5400000">
          <a:off x="4226611" y="261838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/>
            <a:t>저임금</a:t>
          </a:r>
          <a:r>
            <a:rPr lang="en-US" altLang="ko-KR" sz="3200" kern="1200" dirty="0" smtClean="0"/>
            <a:t>/</a:t>
          </a:r>
          <a:r>
            <a:rPr lang="ko-KR" altLang="en-US" sz="3200" kern="1200" dirty="0" smtClean="0"/>
            <a:t>양극화          실업과 빈곤   생존의 위기</a:t>
          </a:r>
          <a:endParaRPr lang="ko-KR" altLang="en-US" sz="3200" kern="1200" dirty="0"/>
        </a:p>
      </dsp:txBody>
      <dsp:txXfrm rot="-5400000">
        <a:off x="4927011" y="1262409"/>
        <a:ext cx="3301885" cy="20011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457FB-D49B-40BC-82F2-739DE3654138}">
      <dsp:nvSpPr>
        <dsp:cNvPr id="0" name=""/>
        <dsp:cNvSpPr/>
      </dsp:nvSpPr>
      <dsp:spPr>
        <a:xfrm>
          <a:off x="5165" y="1657965"/>
          <a:ext cx="1940715" cy="970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/>
            <a:t>경제위기</a:t>
          </a:r>
          <a:endParaRPr lang="ko-KR" altLang="en-US" sz="2400" b="1" kern="1200" dirty="0"/>
        </a:p>
      </dsp:txBody>
      <dsp:txXfrm>
        <a:off x="33586" y="1686386"/>
        <a:ext cx="1883873" cy="913515"/>
      </dsp:txXfrm>
    </dsp:sp>
    <dsp:sp modelId="{145FAF01-0069-466B-8C1A-A7DD13B4F055}">
      <dsp:nvSpPr>
        <dsp:cNvPr id="0" name=""/>
        <dsp:cNvSpPr/>
      </dsp:nvSpPr>
      <dsp:spPr>
        <a:xfrm rot="18633656">
          <a:off x="1737116" y="1668217"/>
          <a:ext cx="1193815" cy="42892"/>
        </a:xfrm>
        <a:custGeom>
          <a:avLst/>
          <a:gdLst/>
          <a:ahLst/>
          <a:cxnLst/>
          <a:rect l="0" t="0" r="0" b="0"/>
          <a:pathLst>
            <a:path>
              <a:moveTo>
                <a:pt x="0" y="21446"/>
              </a:moveTo>
              <a:lnTo>
                <a:pt x="1193815" y="21446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sz="500" kern="1200"/>
        </a:p>
      </dsp:txBody>
      <dsp:txXfrm>
        <a:off x="2304178" y="1659818"/>
        <a:ext cx="59690" cy="59690"/>
      </dsp:txXfrm>
    </dsp:sp>
    <dsp:sp modelId="{952FD56C-43D5-4DFC-A57B-8D1094CA6D6C}">
      <dsp:nvSpPr>
        <dsp:cNvPr id="0" name=""/>
        <dsp:cNvSpPr/>
      </dsp:nvSpPr>
      <dsp:spPr>
        <a:xfrm>
          <a:off x="2722167" y="751005"/>
          <a:ext cx="1940715" cy="970357"/>
        </a:xfrm>
        <a:prstGeom prst="roundRect">
          <a:avLst>
            <a:gd name="adj" fmla="val 10000"/>
          </a:avLst>
        </a:prstGeom>
        <a:solidFill>
          <a:srgbClr val="0070C0"/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err="1" smtClean="0"/>
            <a:t>오바마의</a:t>
          </a:r>
          <a:r>
            <a:rPr lang="ko-KR" altLang="en-US" sz="1800" kern="1200" dirty="0" smtClean="0"/>
            <a:t> 선택</a:t>
          </a:r>
          <a:endParaRPr lang="ko-KR" altLang="en-US" sz="1800" kern="1200" dirty="0"/>
        </a:p>
      </dsp:txBody>
      <dsp:txXfrm>
        <a:off x="2750588" y="779426"/>
        <a:ext cx="1883873" cy="913515"/>
      </dsp:txXfrm>
    </dsp:sp>
    <dsp:sp modelId="{C9692658-77B9-4A63-B8B7-862D46BF57F2}">
      <dsp:nvSpPr>
        <dsp:cNvPr id="0" name=""/>
        <dsp:cNvSpPr/>
      </dsp:nvSpPr>
      <dsp:spPr>
        <a:xfrm>
          <a:off x="4662882" y="1214738"/>
          <a:ext cx="776286" cy="42892"/>
        </a:xfrm>
        <a:custGeom>
          <a:avLst/>
          <a:gdLst/>
          <a:ahLst/>
          <a:cxnLst/>
          <a:rect l="0" t="0" r="0" b="0"/>
          <a:pathLst>
            <a:path>
              <a:moveTo>
                <a:pt x="0" y="21446"/>
              </a:moveTo>
              <a:lnTo>
                <a:pt x="776286" y="21446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sz="500" kern="1200"/>
        </a:p>
      </dsp:txBody>
      <dsp:txXfrm>
        <a:off x="5031618" y="1216777"/>
        <a:ext cx="38814" cy="38814"/>
      </dsp:txXfrm>
    </dsp:sp>
    <dsp:sp modelId="{147176F2-E3A3-4B95-94B0-CFA72644D661}">
      <dsp:nvSpPr>
        <dsp:cNvPr id="0" name=""/>
        <dsp:cNvSpPr/>
      </dsp:nvSpPr>
      <dsp:spPr>
        <a:xfrm>
          <a:off x="5439169" y="294922"/>
          <a:ext cx="1940715" cy="188252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최저임금인상 노조 가입확대 노동자에게 부분적 양보</a:t>
          </a:r>
          <a:endParaRPr lang="ko-KR" sz="1800" kern="1200" dirty="0"/>
        </a:p>
      </dsp:txBody>
      <dsp:txXfrm>
        <a:off x="5494306" y="350059"/>
        <a:ext cx="1830441" cy="1772249"/>
      </dsp:txXfrm>
    </dsp:sp>
    <dsp:sp modelId="{36ABD511-0CF1-4D97-80A2-461546E0C9C7}">
      <dsp:nvSpPr>
        <dsp:cNvPr id="0" name=""/>
        <dsp:cNvSpPr/>
      </dsp:nvSpPr>
      <dsp:spPr>
        <a:xfrm rot="2966344">
          <a:off x="1737116" y="2575177"/>
          <a:ext cx="1193815" cy="42892"/>
        </a:xfrm>
        <a:custGeom>
          <a:avLst/>
          <a:gdLst/>
          <a:ahLst/>
          <a:cxnLst/>
          <a:rect l="0" t="0" r="0" b="0"/>
          <a:pathLst>
            <a:path>
              <a:moveTo>
                <a:pt x="0" y="21446"/>
              </a:moveTo>
              <a:lnTo>
                <a:pt x="1193815" y="21446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sz="500" kern="1200"/>
        </a:p>
      </dsp:txBody>
      <dsp:txXfrm>
        <a:off x="2304178" y="2566778"/>
        <a:ext cx="59690" cy="59690"/>
      </dsp:txXfrm>
    </dsp:sp>
    <dsp:sp modelId="{B8D623C4-BFB8-429A-9FE1-6B9C16BCD5F3}">
      <dsp:nvSpPr>
        <dsp:cNvPr id="0" name=""/>
        <dsp:cNvSpPr/>
      </dsp:nvSpPr>
      <dsp:spPr>
        <a:xfrm>
          <a:off x="2722167" y="2564924"/>
          <a:ext cx="1940715" cy="970357"/>
        </a:xfrm>
        <a:prstGeom prst="roundRect">
          <a:avLst>
            <a:gd name="adj" fmla="val 10000"/>
          </a:avLst>
        </a:prstGeom>
        <a:solidFill>
          <a:srgbClr val="FF0000"/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박근혜의 선택</a:t>
          </a:r>
          <a:endParaRPr lang="ko-KR" altLang="en-US" sz="1800" kern="1200" dirty="0"/>
        </a:p>
      </dsp:txBody>
      <dsp:txXfrm>
        <a:off x="2750588" y="2593345"/>
        <a:ext cx="1883873" cy="913515"/>
      </dsp:txXfrm>
    </dsp:sp>
    <dsp:sp modelId="{66A9ABB4-E17E-49E8-AC82-02B48CD71EA1}">
      <dsp:nvSpPr>
        <dsp:cNvPr id="0" name=""/>
        <dsp:cNvSpPr/>
      </dsp:nvSpPr>
      <dsp:spPr>
        <a:xfrm>
          <a:off x="4662882" y="3028657"/>
          <a:ext cx="776286" cy="42892"/>
        </a:xfrm>
        <a:custGeom>
          <a:avLst/>
          <a:gdLst/>
          <a:ahLst/>
          <a:cxnLst/>
          <a:rect l="0" t="0" r="0" b="0"/>
          <a:pathLst>
            <a:path>
              <a:moveTo>
                <a:pt x="0" y="21446"/>
              </a:moveTo>
              <a:lnTo>
                <a:pt x="776286" y="21446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sz="500" kern="1200"/>
        </a:p>
      </dsp:txBody>
      <dsp:txXfrm>
        <a:off x="5031618" y="3030696"/>
        <a:ext cx="38814" cy="38814"/>
      </dsp:txXfrm>
    </dsp:sp>
    <dsp:sp modelId="{11A07F1D-4A6D-42E2-B80B-E69114947708}">
      <dsp:nvSpPr>
        <dsp:cNvPr id="0" name=""/>
        <dsp:cNvSpPr/>
      </dsp:nvSpPr>
      <dsp:spPr>
        <a:xfrm>
          <a:off x="5439169" y="2322999"/>
          <a:ext cx="1940715" cy="145420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해고는 쉽게 </a:t>
          </a:r>
          <a:r>
            <a:rPr lang="ko-KR" altLang="en-US" sz="1800" kern="1200" dirty="0" err="1" smtClean="0"/>
            <a:t>비정규직은</a:t>
          </a:r>
          <a:r>
            <a:rPr lang="ko-KR" altLang="en-US" sz="1800" kern="1200" dirty="0" smtClean="0"/>
            <a:t> 많게 임금은 적게 노조파괴</a:t>
          </a:r>
          <a:endParaRPr lang="ko-KR" sz="1800" kern="1200" dirty="0"/>
        </a:p>
      </dsp:txBody>
      <dsp:txXfrm>
        <a:off x="5481761" y="2365591"/>
        <a:ext cx="1855531" cy="13690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91203-8F89-45E2-91AB-0C1E8E0F7CAF}">
      <dsp:nvSpPr>
        <dsp:cNvPr id="0" name=""/>
        <dsp:cNvSpPr/>
      </dsp:nvSpPr>
      <dsp:spPr>
        <a:xfrm>
          <a:off x="82345" y="0"/>
          <a:ext cx="8188236" cy="4525963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D180897-7103-41CE-A037-0B30F8EB4A6F}">
      <dsp:nvSpPr>
        <dsp:cNvPr id="0" name=""/>
        <dsp:cNvSpPr/>
      </dsp:nvSpPr>
      <dsp:spPr>
        <a:xfrm>
          <a:off x="565714" y="288032"/>
          <a:ext cx="3498985" cy="18103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solidFill>
                <a:schemeClr val="bg1"/>
              </a:solidFill>
            </a:rPr>
            <a:t>정치</a:t>
          </a:r>
          <a:r>
            <a:rPr lang="en-US" altLang="ko-KR" sz="2000" kern="1200" dirty="0" smtClean="0">
              <a:solidFill>
                <a:schemeClr val="bg1"/>
              </a:solidFill>
            </a:rPr>
            <a:t>-</a:t>
          </a:r>
          <a:r>
            <a:rPr lang="ko-KR" altLang="en-US" sz="2000" kern="1200" dirty="0" smtClean="0">
              <a:solidFill>
                <a:schemeClr val="bg1"/>
              </a:solidFill>
            </a:rPr>
            <a:t>정략적 공세</a:t>
          </a:r>
          <a:endParaRPr lang="ko-KR" altLang="en-US" sz="2000" kern="1200" dirty="0">
            <a:solidFill>
              <a:schemeClr val="bg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청년층</a:t>
          </a:r>
          <a:r>
            <a:rPr lang="en-US" altLang="ko-KR" sz="1500" kern="1200" dirty="0" smtClean="0"/>
            <a:t>, </a:t>
          </a:r>
          <a:r>
            <a:rPr lang="ko-KR" altLang="en-US" sz="1500" kern="1200" dirty="0" smtClean="0"/>
            <a:t>미조직노동자 지지 확보</a:t>
          </a:r>
          <a:r>
            <a:rPr lang="en-US" altLang="ko-KR" sz="1500" kern="1200" dirty="0" smtClean="0"/>
            <a:t> </a:t>
          </a:r>
          <a:endParaRPr lang="ko-K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보수층 결집</a:t>
          </a:r>
          <a:endParaRPr lang="ko-K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국면전환 및 총선 정면돌파</a:t>
          </a:r>
          <a:endParaRPr lang="ko-KR" sz="15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000" kern="1200" dirty="0"/>
        </a:p>
      </dsp:txBody>
      <dsp:txXfrm>
        <a:off x="654090" y="376408"/>
        <a:ext cx="3322233" cy="1633633"/>
      </dsp:txXfrm>
    </dsp:sp>
    <dsp:sp modelId="{0CF9FD10-B62D-4A88-9C8E-3AAD2F06F7C1}">
      <dsp:nvSpPr>
        <dsp:cNvPr id="0" name=""/>
        <dsp:cNvSpPr/>
      </dsp:nvSpPr>
      <dsp:spPr>
        <a:xfrm>
          <a:off x="4310142" y="288032"/>
          <a:ext cx="3900764" cy="181038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solidFill>
                <a:schemeClr val="bg1"/>
              </a:solidFill>
            </a:rPr>
            <a:t>경제공황 사전정비</a:t>
          </a:r>
          <a:endParaRPr lang="ko-KR" altLang="en-US" sz="2000" kern="1200" dirty="0">
            <a:solidFill>
              <a:schemeClr val="bg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세계 경제위기 </a:t>
          </a:r>
          <a:r>
            <a:rPr lang="en-US" altLang="ko-KR" sz="1500" kern="1200" dirty="0" smtClean="0"/>
            <a:t>(</a:t>
          </a:r>
          <a:r>
            <a:rPr lang="ko-KR" altLang="en-US" sz="1500" kern="1200" dirty="0" smtClean="0"/>
            <a:t>미국</a:t>
          </a:r>
          <a:r>
            <a:rPr lang="en-US" altLang="ko-KR" sz="1500" kern="1200" dirty="0" smtClean="0"/>
            <a:t>-</a:t>
          </a:r>
          <a:r>
            <a:rPr lang="ko-KR" altLang="en-US" sz="1500" kern="1200" dirty="0" smtClean="0"/>
            <a:t>유럽</a:t>
          </a:r>
          <a:r>
            <a:rPr lang="en-US" altLang="ko-KR" sz="1500" kern="1200" dirty="0" smtClean="0"/>
            <a:t>-</a:t>
          </a:r>
          <a:r>
            <a:rPr lang="ko-KR" altLang="en-US" sz="1500" kern="1200" dirty="0" smtClean="0"/>
            <a:t>중국</a:t>
          </a:r>
          <a:r>
            <a:rPr lang="en-US" altLang="ko-KR" sz="1500" kern="1200" dirty="0" smtClean="0"/>
            <a:t>)</a:t>
          </a:r>
          <a:endParaRPr lang="ko-KR" alt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자본의 위기를 노동자에게 전가</a:t>
          </a:r>
          <a:endParaRPr lang="ko-KR" alt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 최고수준의 노동유연화 위한 법</a:t>
          </a:r>
          <a:r>
            <a:rPr lang="en-US" altLang="ko-KR" sz="1500" kern="1200" dirty="0" smtClean="0"/>
            <a:t>.</a:t>
          </a:r>
          <a:r>
            <a:rPr lang="ko-KR" altLang="en-US" sz="1500" kern="1200" dirty="0" smtClean="0"/>
            <a:t>제도</a:t>
          </a:r>
          <a:endParaRPr lang="ko-KR" altLang="en-US" sz="1500" kern="1200" dirty="0"/>
        </a:p>
      </dsp:txBody>
      <dsp:txXfrm>
        <a:off x="4398518" y="376408"/>
        <a:ext cx="3724012" cy="1633633"/>
      </dsp:txXfrm>
    </dsp:sp>
    <dsp:sp modelId="{E57D4CA0-13F5-421A-9B7C-9461B5B27A0B}">
      <dsp:nvSpPr>
        <dsp:cNvPr id="0" name=""/>
        <dsp:cNvSpPr/>
      </dsp:nvSpPr>
      <dsp:spPr>
        <a:xfrm>
          <a:off x="565714" y="2448274"/>
          <a:ext cx="3510101" cy="181038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solidFill>
                <a:schemeClr val="bg1"/>
              </a:solidFill>
            </a:rPr>
            <a:t>저항세력</a:t>
          </a:r>
          <a:r>
            <a:rPr lang="en-US" altLang="ko-KR" sz="2000" kern="1200" dirty="0" smtClean="0">
              <a:solidFill>
                <a:schemeClr val="bg1"/>
              </a:solidFill>
            </a:rPr>
            <a:t>-</a:t>
          </a:r>
          <a:r>
            <a:rPr lang="ko-KR" altLang="en-US" sz="2000" kern="1200" dirty="0" smtClean="0">
              <a:solidFill>
                <a:schemeClr val="bg1"/>
              </a:solidFill>
            </a:rPr>
            <a:t>노조무력화</a:t>
          </a:r>
          <a:endParaRPr lang="ko-KR" altLang="en-US" sz="2000" kern="1200" dirty="0">
            <a:solidFill>
              <a:schemeClr val="bg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귀족노동자</a:t>
          </a:r>
          <a:r>
            <a:rPr lang="en-US" altLang="ko-KR" sz="1500" kern="1200" dirty="0" smtClean="0"/>
            <a:t>/</a:t>
          </a:r>
          <a:r>
            <a:rPr lang="ko-KR" altLang="en-US" sz="1500" kern="1200" dirty="0" smtClean="0"/>
            <a:t>기득권세력 이데올로기 </a:t>
          </a:r>
          <a:endParaRPr lang="ko-K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저임금</a:t>
          </a:r>
          <a:r>
            <a:rPr lang="en-US" altLang="ko-KR" sz="1500" kern="1200" dirty="0" smtClean="0"/>
            <a:t>-</a:t>
          </a:r>
          <a:r>
            <a:rPr lang="ko-KR" altLang="en-US" sz="1500" kern="1200" dirty="0" err="1" smtClean="0"/>
            <a:t>비정규직</a:t>
          </a:r>
          <a:r>
            <a:rPr lang="ko-KR" altLang="en-US" sz="1500" kern="1200" dirty="0" smtClean="0"/>
            <a:t> 중심의 노동시장</a:t>
          </a:r>
          <a:endParaRPr lang="ko-K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민주노총 고립과 민주노조 파괴</a:t>
          </a:r>
          <a:endParaRPr lang="ko-KR" altLang="en-US" sz="1500" kern="1200" dirty="0"/>
        </a:p>
      </dsp:txBody>
      <dsp:txXfrm>
        <a:off x="654090" y="2536650"/>
        <a:ext cx="3333349" cy="1633633"/>
      </dsp:txXfrm>
    </dsp:sp>
    <dsp:sp modelId="{08682BEB-A1FD-481F-B1AD-9F676577EC8A}">
      <dsp:nvSpPr>
        <dsp:cNvPr id="0" name=""/>
        <dsp:cNvSpPr/>
      </dsp:nvSpPr>
      <dsp:spPr>
        <a:xfrm>
          <a:off x="4310133" y="2448274"/>
          <a:ext cx="3732054" cy="181038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/>
            <a:t>박근혜의 노동개혁은</a:t>
          </a:r>
          <a:endParaRPr lang="en-US" altLang="ko-KR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/>
            <a:t>정권의 명운을 건 전쟁선포</a:t>
          </a:r>
          <a:endParaRPr lang="ko-KR" sz="1800" b="1" kern="1200" dirty="0"/>
        </a:p>
      </dsp:txBody>
      <dsp:txXfrm>
        <a:off x="4398509" y="2536650"/>
        <a:ext cx="3555302" cy="16336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C0EA2-C893-468B-90CC-8534D0DFB1C6}">
      <dsp:nvSpPr>
        <dsp:cNvPr id="0" name=""/>
        <dsp:cNvSpPr/>
      </dsp:nvSpPr>
      <dsp:spPr>
        <a:xfrm rot="5400000">
          <a:off x="4690935" y="-1501981"/>
          <a:ext cx="1810384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err="1" smtClean="0">
              <a:latin typeface="+mn-ea"/>
              <a:ea typeface="+mn-ea"/>
            </a:rPr>
            <a:t>저성과자</a:t>
          </a:r>
          <a:r>
            <a:rPr lang="ko-KR" altLang="en-US" sz="2000" kern="1200" dirty="0" smtClean="0">
              <a:latin typeface="+mn-ea"/>
              <a:ea typeface="+mn-ea"/>
            </a:rPr>
            <a:t> 해고절차와 기준 마련</a:t>
          </a:r>
          <a:endParaRPr lang="ko-KR" altLang="en-US" sz="2000" kern="1200" dirty="0">
            <a:latin typeface="+mn-ea"/>
            <a:ea typeface="+mn-ea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smtClean="0">
              <a:latin typeface="+mn-ea"/>
              <a:ea typeface="+mn-ea"/>
            </a:rPr>
            <a:t>인사고과평가 </a:t>
          </a:r>
          <a:r>
            <a:rPr lang="en-US" altLang="ko-KR" sz="2000" kern="1200" dirty="0" smtClean="0">
              <a:latin typeface="+mn-ea"/>
              <a:ea typeface="+mn-ea"/>
            </a:rPr>
            <a:t>=&gt; </a:t>
          </a:r>
          <a:r>
            <a:rPr lang="ko-KR" altLang="en-US" sz="2000" kern="1200" dirty="0" err="1" smtClean="0">
              <a:latin typeface="+mn-ea"/>
              <a:ea typeface="+mn-ea"/>
            </a:rPr>
            <a:t>저성과자</a:t>
          </a:r>
          <a:r>
            <a:rPr lang="ko-KR" altLang="en-US" sz="2000" kern="1200" dirty="0" smtClean="0">
              <a:latin typeface="+mn-ea"/>
              <a:ea typeface="+mn-ea"/>
            </a:rPr>
            <a:t> 대상 선정 </a:t>
          </a:r>
          <a:r>
            <a:rPr lang="en-US" altLang="ko-KR" sz="2000" kern="1200" dirty="0" smtClean="0">
              <a:latin typeface="+mn-ea"/>
              <a:ea typeface="+mn-ea"/>
            </a:rPr>
            <a:t>=&gt; </a:t>
          </a:r>
          <a:r>
            <a:rPr lang="ko-KR" altLang="en-US" sz="2000" kern="1200" dirty="0" smtClean="0">
              <a:latin typeface="+mn-ea"/>
              <a:ea typeface="+mn-ea"/>
            </a:rPr>
            <a:t>전환배치 및 재교육 </a:t>
          </a:r>
          <a:r>
            <a:rPr lang="en-US" altLang="ko-KR" sz="2000" kern="1200" dirty="0" smtClean="0">
              <a:latin typeface="+mn-ea"/>
              <a:ea typeface="+mn-ea"/>
            </a:rPr>
            <a:t>=&gt;  </a:t>
          </a:r>
          <a:r>
            <a:rPr lang="ko-KR" altLang="en-US" sz="2000" kern="1200" dirty="0" smtClean="0">
              <a:latin typeface="+mn-ea"/>
              <a:ea typeface="+mn-ea"/>
            </a:rPr>
            <a:t>강제퇴사 </a:t>
          </a:r>
          <a:r>
            <a:rPr lang="en-US" altLang="ko-KR" sz="2000" kern="1200" dirty="0" smtClean="0">
              <a:latin typeface="+mn-ea"/>
              <a:ea typeface="+mn-ea"/>
            </a:rPr>
            <a:t>=&gt; </a:t>
          </a:r>
          <a:r>
            <a:rPr lang="ko-KR" altLang="en-US" sz="2000" kern="1200" dirty="0" smtClean="0">
              <a:latin typeface="+mn-ea"/>
              <a:ea typeface="+mn-ea"/>
            </a:rPr>
            <a:t>해고 </a:t>
          </a:r>
          <a:endParaRPr lang="ko-KR" sz="2000" kern="1200" dirty="0">
            <a:latin typeface="+mn-ea"/>
            <a:ea typeface="+mn-ea"/>
          </a:endParaRPr>
        </a:p>
      </dsp:txBody>
      <dsp:txXfrm rot="-5400000">
        <a:off x="2962655" y="314675"/>
        <a:ext cx="5178568" cy="1633632"/>
      </dsp:txXfrm>
    </dsp:sp>
    <dsp:sp modelId="{416523E1-7AFD-424A-9181-D4DF01DE7770}">
      <dsp:nvSpPr>
        <dsp:cNvPr id="0" name=""/>
        <dsp:cNvSpPr/>
      </dsp:nvSpPr>
      <dsp:spPr>
        <a:xfrm>
          <a:off x="0" y="0"/>
          <a:ext cx="2962656" cy="22629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900" kern="1200" dirty="0" smtClean="0"/>
            <a:t>일반해고 가이드라인</a:t>
          </a:r>
          <a:endParaRPr lang="ko-KR" sz="2900" kern="1200" dirty="0"/>
        </a:p>
      </dsp:txBody>
      <dsp:txXfrm>
        <a:off x="110470" y="110470"/>
        <a:ext cx="2741716" cy="2042040"/>
      </dsp:txXfrm>
    </dsp:sp>
    <dsp:sp modelId="{FD06C747-9AA8-47B0-8236-EB479BDCCDD3}">
      <dsp:nvSpPr>
        <dsp:cNvPr id="0" name=""/>
        <dsp:cNvSpPr/>
      </dsp:nvSpPr>
      <dsp:spPr>
        <a:xfrm rot="5400000">
          <a:off x="4690935" y="760999"/>
          <a:ext cx="1810384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err="1" smtClean="0"/>
            <a:t>취업규칙불이익변경시</a:t>
          </a:r>
          <a:r>
            <a:rPr lang="ko-KR" altLang="en-US" sz="2000" kern="1200" dirty="0" smtClean="0"/>
            <a:t> 노조동의 없이도 변경 가능</a:t>
          </a:r>
          <a:endParaRPr lang="ko-K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err="1" smtClean="0"/>
            <a:t>임금피크제</a:t>
          </a:r>
          <a:r>
            <a:rPr lang="ko-KR" altLang="en-US" sz="2000" kern="1200" dirty="0" smtClean="0"/>
            <a:t> 및 일반해고 기준과 절차를 취업규칙으로 규정</a:t>
          </a:r>
          <a:endParaRPr lang="ko-KR" altLang="en-US" sz="2000" kern="1200" dirty="0"/>
        </a:p>
      </dsp:txBody>
      <dsp:txXfrm rot="-5400000">
        <a:off x="2962655" y="2577655"/>
        <a:ext cx="5178568" cy="1633632"/>
      </dsp:txXfrm>
    </dsp:sp>
    <dsp:sp modelId="{89AF2FD7-4AC6-4C4E-8A89-D351A0BC1398}">
      <dsp:nvSpPr>
        <dsp:cNvPr id="0" name=""/>
        <dsp:cNvSpPr/>
      </dsp:nvSpPr>
      <dsp:spPr>
        <a:xfrm>
          <a:off x="0" y="2262980"/>
          <a:ext cx="2962656" cy="22629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900" kern="1200" dirty="0" smtClean="0"/>
            <a:t>취업규칙변경 가이드라인</a:t>
          </a:r>
          <a:endParaRPr lang="ko-KR" sz="2900" kern="1200" dirty="0"/>
        </a:p>
      </dsp:txBody>
      <dsp:txXfrm>
        <a:off x="110470" y="2373450"/>
        <a:ext cx="2741716" cy="2042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NumberedList">
  <dgm:title val="Numbered List"/>
  <dgm:desc val="Use for numbering or lettering a sequence. Level 1 text should be a short number or letter. Works well with large amounts of Level 2 text."/>
  <dgm:catLst>
    <dgm:cat type="list" pri="4130"/>
    <dgm:cat type="other" pri="1400"/>
  </dgm:catLst>
  <dgm:sampData>
    <dgm:dataModel>
      <dgm:ptLst>
        <dgm:pt modelId="0" type="doc"/>
        <dgm:pt modelId="1">
          <dgm:t>
            <a:bodyPr/>
            <a:lstStyle/>
            <a:p>
              <a:r>
                <a:t>1</a:t>
              </a:r>
            </a:p>
          </dgm:t>
        </dgm:pt>
        <dgm:pt modelId="11"/>
        <dgm:pt modelId="2">
          <dgm:t>
            <a:bodyPr/>
            <a:lstStyle/>
            <a:p>
              <a:r>
                <a:t>2</a:t>
              </a:r>
            </a:p>
          </dgm:t>
        </dgm:pt>
        <dgm:pt modelId="21"/>
        <dgm:pt modelId="3">
          <dgm:t>
            <a:bodyPr/>
            <a:lstStyle/>
            <a:p>
              <a:r>
                <a:t>3</a:t>
              </a:r>
            </a:p>
          </dgm:t>
        </dgm:pt>
        <dgm:pt modelId="31"/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desTx" op="equ" val="65"/>
      <dgm:constr type="primFontSz" for="des" forName="labelTx" op="equ" val="65"/>
      <dgm:constr type="h" for="des" forName="labelTx" refType="primFontSz" refFor="des" refForName="desTx" fact="0.6"/>
      <dgm:constr type="userA" for="des" forName="composite" refType="primFontSz" refFor="des" refForName="desTx" fact="0.5"/>
      <dgm:constr type="h" for="ch" forName="sp" refType="primFontSz" refFor="des" refForName="desTx" fact="0.1"/>
    </dgm:constrLst>
    <dgm:ruleLst>
      <dgm:rule type="primFontSz" for="des" forName="desTx" val="5" fact="NaN" max="NaN"/>
    </dgm:ruleLst>
    <dgm:forEach name="Name1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2">
          <dgm:if name="Name3" func="var" arg="dir" op="equ" val="norm">
            <dgm:constrLst>
              <dgm:constr type="userA"/>
              <dgm:constr type="l" for="ch" forName="desTx" refType="userA" fact="1.2"/>
              <dgm:constr type="r" for="ch" forName="desTx" refType="w"/>
              <dgm:constr type="t" for="ch" forName="desTx"/>
              <dgm:constr type="h" for="ch" forName="desTx" refType="userA" fact="1.19"/>
              <dgm:constr type="w" for="ch" forName="labelTx" refType="userA"/>
              <dgm:constr type="h" for="ch" forName="labelTx" refType="userA"/>
              <dgm:constr type="l" for="ch" forName="labelTx"/>
              <dgm:constr type="ctrY" for="ch" forName="labelTx" refType="h" refFor="ch" refForName="desTx" fact="0.5"/>
            </dgm:constrLst>
          </dgm:if>
          <dgm:else name="Name4">
            <dgm:constrLst>
              <dgm:constr type="userA"/>
              <dgm:constr type="w" for="ch" forName="desTx" refType="w"/>
              <dgm:constr type="wOff" for="ch" forName="desTx" refType="userA" fact="-1.2"/>
              <dgm:constr type="h" for="ch" forName="desTx" refType="userA" fact="1.19"/>
              <dgm:constr type="l" for="ch" forName="desTx"/>
              <dgm:constr type="t" for="ch" forName="desTx"/>
              <dgm:constr type="w" for="ch" forName="labelTx" refType="userA"/>
              <dgm:constr type="h" for="ch" forName="labelTx" refType="userA"/>
              <dgm:constr type="r" for="ch" forName="labelTx" refType="w"/>
              <dgm:constr type="ctrY" for="ch" forName="labelTx" refType="h" refFor="ch" refForName="desTx" fact="0.5"/>
            </dgm:constrLst>
          </dgm:else>
        </dgm:choose>
        <dgm:layoutNode name="desTx" styleLbl="fgAccFollowNode1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rot="90" type="round2SameRect" r:blip="">
            <dgm:adjLst/>
          </dgm:shape>
          <dgm:presOf axis="des" ptType="node"/>
          <dgm:constrLst>
            <dgm:constr type="tMarg" refType="primFontSz" fact="0.2"/>
            <dgm:constr type="bMarg" refType="primFontSz" fact="0.2"/>
            <dgm:constr type="lMarg" refType="primFontSz" fact="0.3"/>
            <dgm:constr type="rMarg" refType="primFontSz" fact="0.3"/>
          </dgm:constrLst>
          <dgm:ruleLst>
            <dgm:rule type="h" val="INF" fact="NaN" max="NaN"/>
          </dgm:ruleLst>
        </dgm:layoutNode>
        <dgm:layoutNode name="labelTx" styleLbl="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" fact="NaN" max="NaN"/>
          </dgm:ruleLst>
        </dgm:layoutNode>
      </dgm:layoutNode>
      <dgm:forEach name="Name5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#1" minVer="12.0">
  <dgm:title val=""/>
  <dgm:desc val=""/>
  <dgm:catLst>
    <dgm:cat type="list" pri="14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h" for="ch" forName="linNode" refType="h"/>
      <dgm:constr type="w" for="ch" forName="linNode" refType="w"/>
      <dgm:constr type="primFontSz" for="des" forName="parentText" op="equ" val="100"/>
      <dgm:constr type="primFontSz" for="des" forName="descendantText" op="equ" val="100"/>
      <dgm:constr type="primFontSz" for="des" forName="descendantText" refType="primFontSz" refFor="des" refForName="parentText" op="lte"/>
    </dgm:constr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/>
          <dgm:ruleLst>
            <dgm:rule type="primFontSz" val="2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lMarg" refType="primFontSz" fact="0.56"/>
                <dgm:constr type="rMarg" refType="primFontSz" fact="0.56"/>
              </dgm:constrLst>
              <dgm:ruleLst>
                <dgm:rule type="primFontSz" val="2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#1" minVer="12.0">
  <dgm:title val=""/>
  <dgm:desc val=""/>
  <dgm:catLst>
    <dgm:cat type="list" pri="14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h" for="ch" forName="linNode" refType="h"/>
      <dgm:constr type="w" for="ch" forName="linNode" refType="w"/>
      <dgm:constr type="primFontSz" for="des" forName="parentText" op="equ" val="100"/>
      <dgm:constr type="primFontSz" for="des" forName="descendantText" op="equ" val="100"/>
      <dgm:constr type="primFontSz" for="des" forName="descendantText" refType="primFontSz" refFor="des" refForName="parentText" op="lte"/>
    </dgm:constr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/>
          <dgm:ruleLst>
            <dgm:rule type="primFontSz" val="2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lMarg" refType="primFontSz" fact="0.56"/>
                <dgm:constr type="rMarg" refType="primFontSz" fact="0.56"/>
              </dgm:constrLst>
              <dgm:ruleLst>
                <dgm:rule type="primFontSz" val="2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#1" minVer="12.0">
  <dgm:title val=""/>
  <dgm:desc val=""/>
  <dgm:catLst>
    <dgm:cat type="list" pri="14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h" for="ch" forName="linNode" refType="h"/>
      <dgm:constr type="w" for="ch" forName="linNode" refType="w"/>
      <dgm:constr type="primFontSz" for="des" forName="parentText" op="equ" val="100"/>
      <dgm:constr type="primFontSz" for="des" forName="descendantText" op="equ" val="100"/>
      <dgm:constr type="primFontSz" for="des" forName="descendantText" refType="primFontSz" refFor="des" refForName="parentText" op="lte"/>
    </dgm:constr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/>
          <dgm:ruleLst>
            <dgm:rule type="primFontSz" val="2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lMarg" refType="primFontSz" fact="0.56"/>
                <dgm:constr type="rMarg" refType="primFontSz" fact="0.56"/>
              </dgm:constrLst>
              <dgm:ruleLst>
                <dgm:rule type="primFontSz" val="2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#1" minVer="12.0">
  <dgm:title val=""/>
  <dgm:desc val=""/>
  <dgm:catLst>
    <dgm:cat type="list" pri="14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h" for="ch" forName="linNode" refType="h"/>
      <dgm:constr type="w" for="ch" forName="linNode" refType="w"/>
      <dgm:constr type="primFontSz" for="des" forName="parentText" op="equ" val="100"/>
      <dgm:constr type="primFontSz" for="des" forName="descendantText" op="equ" val="100"/>
      <dgm:constr type="primFontSz" for="des" forName="descendantText" refType="primFontSz" refFor="des" refForName="parentText" op="lte"/>
    </dgm:constr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/>
          <dgm:ruleLst>
            <dgm:rule type="primFontSz" val="2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lMarg" refType="primFontSz" fact="0.56"/>
                <dgm:constr type="rMarg" refType="primFontSz" fact="0.56"/>
              </dgm:constrLst>
              <dgm:ruleLst>
                <dgm:rule type="primFontSz" val="2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#1" minVer="12.0">
  <dgm:title val=""/>
  <dgm:desc val=""/>
  <dgm:catLst>
    <dgm:cat type="list" pri="14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h" for="ch" forName="linNode" refType="h"/>
      <dgm:constr type="w" for="ch" forName="linNode" refType="w"/>
      <dgm:constr type="primFontSz" for="des" forName="parentText" op="equ" val="100"/>
      <dgm:constr type="primFontSz" for="des" forName="descendantText" op="equ" val="100"/>
      <dgm:constr type="primFontSz" for="des" forName="descendantText" refType="primFontSz" refFor="des" refForName="parentText" op="lte"/>
    </dgm:constr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/>
          <dgm:ruleLst>
            <dgm:rule type="primFontSz" val="2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lMarg" refType="primFontSz" fact="0.56"/>
                <dgm:constr type="rMarg" refType="primFontSz" fact="0.56"/>
              </dgm:constrLst>
              <dgm:ruleLst>
                <dgm:rule type="primFontSz" val="2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NumberedList">
  <dgm:title val="Numbered List"/>
  <dgm:desc val="Use for numbering or lettering a sequence. Level 1 text should be a short number or letter. Works well with large amounts of Level 2 text."/>
  <dgm:catLst>
    <dgm:cat type="list" pri="4130"/>
    <dgm:cat type="other" pri="1400"/>
  </dgm:catLst>
  <dgm:sampData>
    <dgm:dataModel>
      <dgm:ptLst>
        <dgm:pt modelId="0" type="doc"/>
        <dgm:pt modelId="1">
          <dgm:t>
            <a:bodyPr/>
            <a:lstStyle/>
            <a:p>
              <a:r>
                <a:t>1</a:t>
              </a:r>
            </a:p>
          </dgm:t>
        </dgm:pt>
        <dgm:pt modelId="11"/>
        <dgm:pt modelId="2">
          <dgm:t>
            <a:bodyPr/>
            <a:lstStyle/>
            <a:p>
              <a:r>
                <a:t>2</a:t>
              </a:r>
            </a:p>
          </dgm:t>
        </dgm:pt>
        <dgm:pt modelId="21"/>
        <dgm:pt modelId="3">
          <dgm:t>
            <a:bodyPr/>
            <a:lstStyle/>
            <a:p>
              <a:r>
                <a:t>3</a:t>
              </a:r>
            </a:p>
          </dgm:t>
        </dgm:pt>
        <dgm:pt modelId="31"/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desTx" op="equ" val="65"/>
      <dgm:constr type="primFontSz" for="des" forName="labelTx" op="equ" val="65"/>
      <dgm:constr type="h" for="des" forName="labelTx" refType="primFontSz" refFor="des" refForName="desTx" fact="0.6"/>
      <dgm:constr type="userA" for="des" forName="composite" refType="primFontSz" refFor="des" refForName="desTx" fact="0.5"/>
      <dgm:constr type="h" for="ch" forName="sp" refType="primFontSz" refFor="des" refForName="desTx" fact="0.1"/>
    </dgm:constrLst>
    <dgm:ruleLst>
      <dgm:rule type="primFontSz" for="des" forName="desTx" val="5" fact="NaN" max="NaN"/>
    </dgm:ruleLst>
    <dgm:forEach name="Name1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2">
          <dgm:if name="Name3" func="var" arg="dir" op="equ" val="norm">
            <dgm:constrLst>
              <dgm:constr type="userA"/>
              <dgm:constr type="l" for="ch" forName="desTx" refType="userA" fact="1.2"/>
              <dgm:constr type="r" for="ch" forName="desTx" refType="w"/>
              <dgm:constr type="t" for="ch" forName="desTx"/>
              <dgm:constr type="h" for="ch" forName="desTx" refType="userA" fact="1.19"/>
              <dgm:constr type="w" for="ch" forName="labelTx" refType="userA"/>
              <dgm:constr type="h" for="ch" forName="labelTx" refType="userA"/>
              <dgm:constr type="l" for="ch" forName="labelTx"/>
              <dgm:constr type="ctrY" for="ch" forName="labelTx" refType="h" refFor="ch" refForName="desTx" fact="0.5"/>
            </dgm:constrLst>
          </dgm:if>
          <dgm:else name="Name4">
            <dgm:constrLst>
              <dgm:constr type="userA"/>
              <dgm:constr type="w" for="ch" forName="desTx" refType="w"/>
              <dgm:constr type="wOff" for="ch" forName="desTx" refType="userA" fact="-1.2"/>
              <dgm:constr type="h" for="ch" forName="desTx" refType="userA" fact="1.19"/>
              <dgm:constr type="l" for="ch" forName="desTx"/>
              <dgm:constr type="t" for="ch" forName="desTx"/>
              <dgm:constr type="w" for="ch" forName="labelTx" refType="userA"/>
              <dgm:constr type="h" for="ch" forName="labelTx" refType="userA"/>
              <dgm:constr type="r" for="ch" forName="labelTx" refType="w"/>
              <dgm:constr type="ctrY" for="ch" forName="labelTx" refType="h" refFor="ch" refForName="desTx" fact="0.5"/>
            </dgm:constrLst>
          </dgm:else>
        </dgm:choose>
        <dgm:layoutNode name="desTx" styleLbl="fgAccFollowNode1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rot="90" type="round2SameRect" r:blip="">
            <dgm:adjLst/>
          </dgm:shape>
          <dgm:presOf axis="des" ptType="node"/>
          <dgm:constrLst>
            <dgm:constr type="tMarg" refType="primFontSz" fact="0.2"/>
            <dgm:constr type="bMarg" refType="primFontSz" fact="0.2"/>
            <dgm:constr type="lMarg" refType="primFontSz" fact="0.3"/>
            <dgm:constr type="rMarg" refType="primFontSz" fact="0.3"/>
          </dgm:constrLst>
          <dgm:ruleLst>
            <dgm:rule type="h" val="INF" fact="NaN" max="NaN"/>
          </dgm:ruleLst>
        </dgm:layoutNode>
        <dgm:layoutNode name="labelTx" styleLbl="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" fact="NaN" max="NaN"/>
          </dgm:ruleLst>
        </dgm:layoutNode>
      </dgm:layoutNode>
      <dgm:forEach name="Name5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2#1" minVer="12.0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100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100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2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2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2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2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#1" minVer="12.0">
  <dgm:title val=""/>
  <dgm:desc val=""/>
  <dgm:catLst>
    <dgm:cat type="list" pri="14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h" for="ch" forName="linNode" refType="h"/>
      <dgm:constr type="w" for="ch" forName="linNode" refType="w"/>
      <dgm:constr type="primFontSz" for="des" forName="parentText" op="equ" val="100"/>
      <dgm:constr type="primFontSz" for="des" forName="descendantText" op="equ" val="100"/>
      <dgm:constr type="primFontSz" for="des" forName="descendantText" refType="primFontSz" refFor="des" refForName="parentText" op="lte"/>
    </dgm:constr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/>
          <dgm:ruleLst>
            <dgm:rule type="primFontSz" val="2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lMarg" refType="primFontSz" fact="0.56"/>
                <dgm:constr type="rMarg" refType="primFontSz" fact="0.56"/>
              </dgm:constrLst>
              <dgm:ruleLst>
                <dgm:rule type="primFontSz" val="2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#2">
  <dgm:title val="Simple 5"/>
  <dgm:desc val="Simple 5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#2">
  <dgm:title val="Simple 5"/>
  <dgm:desc val="Simple 5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#2">
  <dgm:title val="Simple 5"/>
  <dgm:desc val="Simple 5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#2">
  <dgm:title val="Simple 5"/>
  <dgm:desc val="Simple 5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Simple 1"/>
  <dgm:desc val="Simple 1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3-D Style 2"/>
  <dgm:desc val="3-D Style 2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#3">
  <dgm:title val="Simple 5"/>
  <dgm:desc val="Simple 5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1">
              <a:defRPr lang="ko-KR" sz="1200"/>
            </a:lvl1pPr>
          </a:lstStyle>
          <a:p>
            <a:endParaRPr lang="ko-K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1">
              <a:defRPr lang="ko-KR" sz="1200"/>
            </a:lvl1pPr>
          </a:lstStyle>
          <a:p>
            <a:fld id="{3A590FE9-0B05-44A1-8E28-B3DBBEE66BAB}" type="datetimeFigureOut">
              <a:t>2015-09-14</a:t>
            </a:fld>
            <a:endParaRPr lang="ko-K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latinLnBrk="1"/>
            <a:r>
              <a:rPr lang="ko-KR"/>
              <a:t>마스터 텍스트 스타일을 편집합니다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1">
              <a:defRPr lang="ko-KR" sz="1200"/>
            </a:lvl1pPr>
          </a:lstStyle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1">
              <a:defRPr lang="ko-KR" sz="1200"/>
            </a:lvl1pPr>
          </a:lstStyle>
          <a:p>
            <a:fld id="{DB5CB03D-52F8-45FC-9D51-CC9AF1B89DEC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860166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ko-KR" smtClean="0"/>
              <a:t>1</a:t>
            </a:fld>
            <a:endParaRPr lang="ko-K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Font typeface="+mj-lt"/>
              <a:buNone/>
            </a:pPr>
            <a:endParaRPr lang="ko-KR" altLang="en-US" noProof="0" dirty="0" smtClean="0"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4099" name="Slide Image Placeholder 5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33400" y="460375"/>
            <a:ext cx="3144838" cy="23590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Font typeface="+mj-lt"/>
              <a:buNone/>
            </a:pPr>
            <a:endParaRPr lang="ko-KR" altLang="en-US" noProof="0" dirty="0" smtClean="0"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4099" name="Slide Image Placeholder 5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33400" y="460375"/>
            <a:ext cx="3144838" cy="23590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D559-CAD0-44E7-B268-648A2643B326}" type="slidenum">
              <a:rPr lang="en-US" altLang="ko-KR" smtClean="0"/>
              <a:pPr/>
              <a:t>22</a:t>
            </a:fld>
            <a:endParaRPr lang="ko-K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D559-CAD0-44E7-B268-648A2643B326}" type="slidenum">
              <a:rPr lang="en-US" altLang="ko-KR" smtClean="0"/>
              <a:pPr/>
              <a:t>23</a:t>
            </a:fld>
            <a:endParaRPr lang="ko-K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D559-CAD0-44E7-B268-648A2643B326}" type="slidenum">
              <a:rPr lang="en-US" altLang="ko-KR" smtClean="0"/>
              <a:pPr/>
              <a:t>24</a:t>
            </a:fld>
            <a:endParaRPr lang="ko-K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D559-CAD0-44E7-B268-648A2643B326}" type="slidenum">
              <a:rPr lang="en-US" altLang="ko-KR" smtClean="0"/>
              <a:pPr/>
              <a:t>25</a:t>
            </a:fld>
            <a:endParaRPr lang="ko-K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ko-KR" altLang="en-US" noProof="0" smtClean="0"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박근혜의 담화를 기점으로 전면적인 노동개악 강행국면으로 몰아가고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정국을 노동개혁 프레임으로 몰아가면서 노동개혁은 청년일자리는 프레임을 우선 선점하고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어차피 </a:t>
            </a:r>
            <a:r>
              <a:rPr lang="ko-KR" altLang="en-US" dirty="0" err="1" smtClean="0"/>
              <a:t>양대노총</a:t>
            </a:r>
            <a:r>
              <a:rPr lang="ko-KR" altLang="en-US" dirty="0" smtClean="0"/>
              <a:t> 표는 자기들 표가 아니라는 전제하에 </a:t>
            </a:r>
            <a:r>
              <a:rPr lang="en-US" altLang="ko-KR" dirty="0" smtClean="0"/>
              <a:t>600</a:t>
            </a:r>
            <a:r>
              <a:rPr lang="ko-KR" altLang="en-US" dirty="0" err="1" smtClean="0"/>
              <a:t>만표라는</a:t>
            </a:r>
            <a:r>
              <a:rPr lang="ko-KR" altLang="en-US" dirty="0" smtClean="0"/>
              <a:t> 조직노동자들의 표를 잃을 각오로 노동개혁을 하겠다고 엄포를 놓으면서 나머지 표를 얻겠다는 뻔한 의도까지 표출하고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실제로 한국노총에 대한 대대적인 압박을 통해 </a:t>
            </a:r>
            <a:r>
              <a:rPr lang="en-US" altLang="ko-KR" dirty="0" smtClean="0"/>
              <a:t>8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26</a:t>
            </a:r>
            <a:r>
              <a:rPr lang="ko-KR" altLang="en-US" dirty="0" smtClean="0"/>
              <a:t>일 한국노총은 </a:t>
            </a:r>
            <a:r>
              <a:rPr lang="ko-KR" altLang="en-US" dirty="0" err="1" smtClean="0"/>
              <a:t>노사정위</a:t>
            </a:r>
            <a:r>
              <a:rPr lang="ko-KR" altLang="en-US" dirty="0" smtClean="0"/>
              <a:t> 참여여부를 결정한다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물론 일반해고와 취업규칙불이익변경에 대한 정부의 입장철회를 전제조건으로 내걸었지만 정부는 철회할 명시적인 입장을 밝히지 않고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항복이냐 대결이냐를 선택하라는 것이다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또한 이인제를 중심으로 노동개혁특위를 구성해 </a:t>
            </a:r>
            <a:r>
              <a:rPr lang="en-US" altLang="ko-KR" dirty="0" smtClean="0"/>
              <a:t>9</a:t>
            </a:r>
            <a:r>
              <a:rPr lang="ko-KR" altLang="en-US" dirty="0" smtClean="0"/>
              <a:t>월초에 개악입법안을 성안하겠다는 구체적인 </a:t>
            </a:r>
            <a:r>
              <a:rPr lang="ko-KR" altLang="en-US" dirty="0" err="1" smtClean="0"/>
              <a:t>로드맵을</a:t>
            </a:r>
            <a:r>
              <a:rPr lang="ko-KR" altLang="en-US" dirty="0" smtClean="0"/>
              <a:t> 밝히고 있다</a:t>
            </a:r>
            <a:r>
              <a:rPr lang="en-US" altLang="ko-KR" dirty="0" smtClean="0"/>
              <a:t>.</a:t>
            </a:r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D559-CAD0-44E7-B268-648A2643B326}" type="slidenum">
              <a:rPr lang="en-US" altLang="ko-KR" smtClean="0"/>
              <a:pPr/>
              <a:t>28</a:t>
            </a:fld>
            <a:endParaRPr lang="ko-K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>
              <a:latin typeface="굴림" charset="-127"/>
              <a:ea typeface="굴림" charset="-127"/>
            </a:endParaRPr>
          </a:p>
        </p:txBody>
      </p:sp>
      <p:sp>
        <p:nvSpPr>
          <p:cNvPr id="512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0D627B-6653-4707-9419-24486A163044}" type="slidenum">
              <a:rPr lang="ko-KR" altLang="en-US" smtClean="0"/>
              <a:pPr eaLnBrk="1" hangingPunct="1"/>
              <a:t>33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F436D-8113-49EF-88B4-D4BB59F44D9C}" type="slidenum">
              <a:rPr lang="en-US" altLang="ko-KR" smtClean="0"/>
              <a:t>34</a:t>
            </a:fld>
            <a:endParaRPr 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ko-KR" altLang="en-US" sz="1200" noProof="0" dirty="0" smtClean="0">
                <a:latin typeface="Malgun Gothic" pitchFamily="34" charset="-127"/>
                <a:ea typeface="Malgun Gothic" pitchFamily="34" charset="-127"/>
              </a:rPr>
              <a:t>중국경제 경제성장률 급락</a:t>
            </a:r>
            <a:r>
              <a:rPr lang="en-US" altLang="ko-KR" sz="1200" noProof="0" dirty="0" smtClean="0">
                <a:latin typeface="Malgun Gothic" pitchFamily="34" charset="-127"/>
                <a:ea typeface="Malgun Gothic" pitchFamily="34" charset="-127"/>
              </a:rPr>
              <a:t>.</a:t>
            </a:r>
            <a:r>
              <a:rPr lang="en-US" altLang="ko-KR" sz="1200" baseline="0" noProof="0" dirty="0" smtClean="0">
                <a:latin typeface="Malgun Gothic" pitchFamily="34" charset="-127"/>
                <a:ea typeface="Malgun Gothic" pitchFamily="34" charset="-127"/>
              </a:rPr>
              <a:t> 2016</a:t>
            </a:r>
            <a:r>
              <a:rPr lang="ko-KR" altLang="en-US" sz="1200" baseline="0" noProof="0" dirty="0" smtClean="0">
                <a:latin typeface="Malgun Gothic" pitchFamily="34" charset="-127"/>
                <a:ea typeface="Malgun Gothic" pitchFamily="34" charset="-127"/>
              </a:rPr>
              <a:t>년 </a:t>
            </a:r>
            <a:r>
              <a:rPr lang="en-US" altLang="ko-KR" sz="1200" baseline="0" noProof="0" dirty="0" smtClean="0">
                <a:latin typeface="Malgun Gothic" pitchFamily="34" charset="-127"/>
                <a:ea typeface="Malgun Gothic" pitchFamily="34" charset="-127"/>
              </a:rPr>
              <a:t>5% ~6% </a:t>
            </a:r>
            <a:r>
              <a:rPr lang="ko-KR" altLang="en-US" sz="1200" baseline="0" noProof="0" dirty="0" smtClean="0">
                <a:latin typeface="Malgun Gothic" pitchFamily="34" charset="-127"/>
                <a:ea typeface="Malgun Gothic" pitchFamily="34" charset="-127"/>
              </a:rPr>
              <a:t>예상</a:t>
            </a:r>
            <a:r>
              <a:rPr lang="en-US" altLang="ko-KR" sz="1200" baseline="0" noProof="0" dirty="0" smtClean="0">
                <a:latin typeface="Malgun Gothic" pitchFamily="34" charset="-127"/>
                <a:ea typeface="Malgun Gothic" pitchFamily="34" charset="-127"/>
              </a:rPr>
              <a:t>. </a:t>
            </a:r>
            <a:r>
              <a:rPr lang="ko-KR" altLang="en-US" sz="1200" noProof="0" dirty="0" smtClean="0">
                <a:latin typeface="Malgun Gothic" pitchFamily="34" charset="-127"/>
                <a:ea typeface="Malgun Gothic" pitchFamily="34" charset="-127"/>
              </a:rPr>
              <a:t>한국경제 대중국</a:t>
            </a:r>
            <a:r>
              <a:rPr lang="ko-KR" altLang="en-US" sz="1200" baseline="0" noProof="0" dirty="0" smtClean="0">
                <a:latin typeface="Malgun Gothic" pitchFamily="34" charset="-127"/>
                <a:ea typeface="Malgun Gothic" pitchFamily="34" charset="-127"/>
              </a:rPr>
              <a:t> 수출의존도 </a:t>
            </a:r>
            <a:r>
              <a:rPr lang="en-US" altLang="ko-KR" sz="1200" baseline="0" noProof="0" dirty="0" smtClean="0">
                <a:latin typeface="Malgun Gothic" pitchFamily="34" charset="-127"/>
                <a:ea typeface="Malgun Gothic" pitchFamily="34" charset="-127"/>
              </a:rPr>
              <a:t>30.1%, </a:t>
            </a:r>
            <a:r>
              <a:rPr lang="ko-KR" altLang="en-US" sz="1200" baseline="0" noProof="0" dirty="0" smtClean="0">
                <a:latin typeface="Malgun Gothic" pitchFamily="34" charset="-127"/>
                <a:ea typeface="Malgun Gothic" pitchFamily="34" charset="-127"/>
              </a:rPr>
              <a:t>중국제외 아시아 의존도 </a:t>
            </a:r>
            <a:r>
              <a:rPr lang="en-US" altLang="ko-KR" sz="1200" baseline="0" noProof="0" dirty="0" smtClean="0">
                <a:latin typeface="Malgun Gothic" pitchFamily="34" charset="-127"/>
                <a:ea typeface="Malgun Gothic" pitchFamily="34" charset="-127"/>
              </a:rPr>
              <a:t>26.4%(</a:t>
            </a:r>
            <a:r>
              <a:rPr lang="ko-KR" altLang="en-US" sz="1200" baseline="0" noProof="0" dirty="0" smtClean="0">
                <a:latin typeface="Malgun Gothic" pitchFamily="34" charset="-127"/>
                <a:ea typeface="Malgun Gothic" pitchFamily="34" charset="-127"/>
              </a:rPr>
              <a:t>합 </a:t>
            </a:r>
            <a:r>
              <a:rPr lang="en-US" altLang="ko-KR" sz="1200" baseline="0" noProof="0" dirty="0" smtClean="0">
                <a:latin typeface="Malgun Gothic" pitchFamily="34" charset="-127"/>
                <a:ea typeface="Malgun Gothic" pitchFamily="34" charset="-127"/>
              </a:rPr>
              <a:t>56.5%) </a:t>
            </a:r>
            <a:r>
              <a:rPr lang="ko-KR" altLang="en-US" sz="1200" baseline="0" noProof="0" dirty="0" smtClean="0">
                <a:latin typeface="Malgun Gothic" pitchFamily="34" charset="-127"/>
                <a:ea typeface="Malgun Gothic" pitchFamily="34" charset="-127"/>
              </a:rPr>
              <a:t>미국 금리인상은 </a:t>
            </a:r>
            <a:r>
              <a:rPr lang="en-US" altLang="ko-KR" sz="1200" baseline="0" noProof="0" dirty="0" smtClean="0">
                <a:latin typeface="Malgun Gothic" pitchFamily="34" charset="-127"/>
                <a:ea typeface="Malgun Gothic" pitchFamily="34" charset="-127"/>
              </a:rPr>
              <a:t>2015</a:t>
            </a:r>
            <a:r>
              <a:rPr lang="ko-KR" altLang="en-US" sz="1200" baseline="0" noProof="0" dirty="0" smtClean="0">
                <a:latin typeface="Malgun Gothic" pitchFamily="34" charset="-127"/>
                <a:ea typeface="Malgun Gothic" pitchFamily="34" charset="-127"/>
              </a:rPr>
              <a:t>년 하반기에서 </a:t>
            </a:r>
            <a:r>
              <a:rPr lang="en-US" altLang="ko-KR" sz="1200" baseline="0" noProof="0" dirty="0" smtClean="0">
                <a:latin typeface="Malgun Gothic" pitchFamily="34" charset="-127"/>
                <a:ea typeface="Malgun Gothic" pitchFamily="34" charset="-127"/>
              </a:rPr>
              <a:t>2016</a:t>
            </a:r>
            <a:r>
              <a:rPr lang="ko-KR" altLang="en-US" sz="1200" baseline="0" noProof="0" dirty="0" err="1" smtClean="0">
                <a:latin typeface="Malgun Gothic" pitchFamily="34" charset="-127"/>
                <a:ea typeface="Malgun Gothic" pitchFamily="34" charset="-127"/>
              </a:rPr>
              <a:t>년초로</a:t>
            </a:r>
            <a:r>
              <a:rPr lang="ko-KR" altLang="en-US" sz="1200" baseline="0" noProof="0" dirty="0" smtClean="0">
                <a:latin typeface="Malgun Gothic" pitchFamily="34" charset="-127"/>
                <a:ea typeface="Malgun Gothic" pitchFamily="34" charset="-127"/>
              </a:rPr>
              <a:t> 전망</a:t>
            </a:r>
            <a:r>
              <a:rPr lang="en-US" altLang="ko-KR" sz="1200" baseline="0" noProof="0" dirty="0" smtClean="0">
                <a:latin typeface="Malgun Gothic" pitchFamily="34" charset="-127"/>
                <a:ea typeface="Malgun Gothic" pitchFamily="34" charset="-127"/>
              </a:rPr>
              <a:t>. </a:t>
            </a:r>
            <a:r>
              <a:rPr lang="ko-KR" altLang="en-US" sz="1200" baseline="0" noProof="0" dirty="0" smtClean="0">
                <a:latin typeface="Malgun Gothic" pitchFamily="34" charset="-127"/>
                <a:ea typeface="Malgun Gothic" pitchFamily="34" charset="-127"/>
              </a:rPr>
              <a:t>자금유출 가능성</a:t>
            </a:r>
            <a:r>
              <a:rPr lang="en-US" altLang="ko-KR" sz="1200" baseline="0" noProof="0" dirty="0" smtClean="0">
                <a:latin typeface="Malgun Gothic" pitchFamily="34" charset="-127"/>
                <a:ea typeface="Malgun Gothic" pitchFamily="34" charset="-127"/>
              </a:rPr>
              <a:t>. </a:t>
            </a:r>
            <a:r>
              <a:rPr lang="ko-KR" altLang="en-US" sz="1200" baseline="0" noProof="0" dirty="0" smtClean="0">
                <a:latin typeface="Malgun Gothic" pitchFamily="34" charset="-127"/>
                <a:ea typeface="Malgun Gothic" pitchFamily="34" charset="-127"/>
              </a:rPr>
              <a:t>가계부채 등 </a:t>
            </a:r>
            <a:r>
              <a:rPr lang="ko-KR" altLang="en-US" sz="1200" baseline="0" noProof="0" dirty="0" err="1" smtClean="0">
                <a:latin typeface="Malgun Gothic" pitchFamily="34" charset="-127"/>
                <a:ea typeface="Malgun Gothic" pitchFamily="34" charset="-127"/>
              </a:rPr>
              <a:t>폭탄돌리기</a:t>
            </a:r>
            <a:r>
              <a:rPr lang="en-US" altLang="ko-KR" sz="1200" baseline="0" noProof="0" dirty="0" smtClean="0">
                <a:latin typeface="Malgun Gothic" pitchFamily="34" charset="-127"/>
                <a:ea typeface="Malgun Gothic" pitchFamily="34" charset="-127"/>
              </a:rPr>
              <a:t>. </a:t>
            </a:r>
            <a:r>
              <a:rPr lang="ko-KR" altLang="en-US" sz="1200" baseline="0" noProof="0" dirty="0" smtClean="0">
                <a:latin typeface="Malgun Gothic" pitchFamily="34" charset="-127"/>
                <a:ea typeface="Malgun Gothic" pitchFamily="34" charset="-127"/>
              </a:rPr>
              <a:t>내수경제 침체는 </a:t>
            </a:r>
            <a:r>
              <a:rPr lang="ko-KR" altLang="en-US" sz="1200" baseline="0" noProof="0" dirty="0" err="1" smtClean="0">
                <a:latin typeface="Malgun Gothic" pitchFamily="34" charset="-127"/>
                <a:ea typeface="Malgun Gothic" pitchFamily="34" charset="-127"/>
              </a:rPr>
              <a:t>세계경제위기시</a:t>
            </a:r>
            <a:r>
              <a:rPr lang="ko-KR" altLang="en-US" sz="1200" baseline="0" noProof="0" dirty="0" smtClean="0">
                <a:latin typeface="Malgun Gothic" pitchFamily="34" charset="-127"/>
                <a:ea typeface="Malgun Gothic" pitchFamily="34" charset="-127"/>
              </a:rPr>
              <a:t> 대응력 없음</a:t>
            </a:r>
            <a:endParaRPr lang="ko-KR" altLang="en-US" sz="1200" noProof="0" dirty="0" smtClean="0"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>
              <a:latin typeface="굴림" charset="-127"/>
              <a:ea typeface="굴림" charset="-127"/>
            </a:endParaRPr>
          </a:p>
        </p:txBody>
      </p:sp>
      <p:sp>
        <p:nvSpPr>
          <p:cNvPr id="512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굴림" charset="-127"/>
              </a:defRPr>
            </a:lvl9pPr>
          </a:lstStyle>
          <a:p>
            <a:fld id="{63EFE28A-E47D-40A7-9A22-99252905D517}" type="slidenum">
              <a:rPr kumimoji="0" lang="ko-KR" altLang="en-US"/>
              <a:pPr/>
              <a:t>36</a:t>
            </a:fld>
            <a:endParaRPr kumimoji="0"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altLang="ko-KR" smtClean="0"/>
              <a:t>39</a:t>
            </a:fld>
            <a:endParaRPr lang="ko-K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>
              <a:latin typeface="굴림" charset="-127"/>
              <a:ea typeface="굴림" charset="-127"/>
            </a:endParaRPr>
          </a:p>
        </p:txBody>
      </p:sp>
      <p:sp>
        <p:nvSpPr>
          <p:cNvPr id="512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0D627B-6653-4707-9419-24486A163044}" type="slidenum">
              <a:rPr lang="ko-KR" altLang="en-US" smtClean="0"/>
              <a:pPr eaLnBrk="1" hangingPunct="1"/>
              <a:t>41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한국은 중국에 대한 수출의존도 </a:t>
            </a:r>
            <a:r>
              <a:rPr lang="en-US" altLang="ko-KR" dirty="0" smtClean="0"/>
              <a:t>30%. </a:t>
            </a:r>
            <a:r>
              <a:rPr lang="ko-KR" altLang="en-US" dirty="0" smtClean="0"/>
              <a:t>아시아권까지 영향을 미치기에 한국경제 치명타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altLang="ko-KR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7153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미국 금리인상</a:t>
            </a:r>
            <a:r>
              <a:rPr lang="en-US" altLang="ko-KR" dirty="0" smtClean="0"/>
              <a:t>, 2015</a:t>
            </a:r>
            <a:r>
              <a:rPr lang="ko-KR" altLang="en-US" dirty="0" smtClean="0"/>
              <a:t>년 하반기 또는 늦어도 </a:t>
            </a:r>
            <a:r>
              <a:rPr lang="en-US" altLang="ko-KR" dirty="0" smtClean="0"/>
              <a:t>2016</a:t>
            </a:r>
            <a:r>
              <a:rPr lang="ko-KR" altLang="en-US" dirty="0" smtClean="0"/>
              <a:t>년 초 금리인상 예측</a:t>
            </a:r>
            <a:r>
              <a:rPr lang="en-US" altLang="ko-KR" dirty="0" smtClean="0"/>
              <a:t>. </a:t>
            </a:r>
            <a:r>
              <a:rPr lang="ko-KR" altLang="en-US" dirty="0" smtClean="0"/>
              <a:t>미국 </a:t>
            </a:r>
            <a:r>
              <a:rPr lang="ko-KR" altLang="en-US" dirty="0" err="1" smtClean="0"/>
              <a:t>금리인상시</a:t>
            </a:r>
            <a:r>
              <a:rPr lang="ko-KR" altLang="en-US" dirty="0" smtClean="0"/>
              <a:t> 한국으로 부터 자금유출 가속화 예측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altLang="ko-KR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989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>
              <a:latin typeface="굴림" charset="-127"/>
              <a:ea typeface="굴림" charset="-127"/>
            </a:endParaRPr>
          </a:p>
        </p:txBody>
      </p:sp>
      <p:sp>
        <p:nvSpPr>
          <p:cNvPr id="512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굴림" charset="-127"/>
              </a:defRPr>
            </a:lvl9pPr>
          </a:lstStyle>
          <a:p>
            <a:fld id="{7E0F79E7-6955-4AEB-9DA8-C4729D7477F6}" type="slidenum">
              <a:rPr kumimoji="0" lang="ko-KR" altLang="en-US"/>
              <a:pPr/>
              <a:t>13</a:t>
            </a:fld>
            <a:endParaRPr kumimoji="0"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CBE1F-C37A-4B4C-82A5-07526173B83A}" type="slidenum">
              <a:rPr lang="en-US" altLang="ko-KR" smtClean="0"/>
              <a:t>15</a:t>
            </a:fld>
            <a:endParaRPr 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505C8-6E27-40BE-9D71-ECD91AC13D63}" type="slidenum">
              <a:rPr lang="en-US" altLang="ko-KR" smtClean="0"/>
              <a:pPr/>
              <a:t>16</a:t>
            </a:fld>
            <a:endParaRPr 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ED559-CAD0-44E7-B268-648A2643B326}" type="slidenum">
              <a:rPr lang="en-US" altLang="ko-KR" smtClean="0"/>
              <a:pPr/>
              <a:t>17</a:t>
            </a:fld>
            <a:endParaRPr 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Font typeface="+mj-lt"/>
              <a:buNone/>
            </a:pPr>
            <a:endParaRPr lang="ko-KR" altLang="en-US" noProof="0" dirty="0" smtClean="0"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4099" name="Slide Image Placeholder 5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33400" y="460375"/>
            <a:ext cx="3144838" cy="23590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1" hangingPunct="1"/>
            <a:endParaRPr kumimoji="0" lang="ko-KR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latinLnBrk="1">
              <a:defRPr lang="ko-KR" sz="4800" b="1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ko-KR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 latinLnBrk="1">
              <a:buNone/>
              <a:defRPr lang="ko-KR">
                <a:solidFill>
                  <a:schemeClr val="tx1"/>
                </a:solidFill>
              </a:defRPr>
            </a:lvl1pPr>
            <a:lvl2pPr marL="457200" indent="0" algn="ctr" latinLnBrk="1">
              <a:buNone/>
            </a:lvl2pPr>
            <a:lvl3pPr marL="914400" indent="0" algn="ctr" latinLnBrk="1">
              <a:buNone/>
            </a:lvl3pPr>
            <a:lvl4pPr marL="1371600" indent="0" algn="ctr" latinLnBrk="1">
              <a:buNone/>
            </a:lvl4pPr>
            <a:lvl5pPr marL="1828800" indent="0" algn="ctr" latinLnBrk="1">
              <a:buNone/>
            </a:lvl5pPr>
            <a:lvl6pPr marL="2286000" indent="0" algn="ctr" latinLnBrk="1">
              <a:buNone/>
            </a:lvl6pPr>
            <a:lvl7pPr marL="2743200" indent="0" algn="ctr" latinLnBrk="1">
              <a:buNone/>
            </a:lvl7pPr>
            <a:lvl8pPr marL="3200400" indent="0" algn="ctr" latinLnBrk="1">
              <a:buNone/>
            </a:lvl8pPr>
            <a:lvl9pPr marL="3657600" indent="0" algn="ctr" latinLnBrk="1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ko-KR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ko-KR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ko-KR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1" hangingPunct="1"/>
              <a:endParaRPr kumimoji="0" lang="ko-KR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1">
              <a:defRPr lang="ko-KR">
                <a:solidFill>
                  <a:srgbClr val="FFFFFF"/>
                </a:solidFill>
              </a:defRPr>
            </a:lvl1pPr>
            <a:extLst/>
          </a:lstStyle>
          <a:p>
            <a:pPr latinLnBrk="1"/>
            <a:fld id="{959ED156-2732-479E-8410-D5807628268D}" type="datetimeFigureOut">
              <a:pPr latinLnBrk="1"/>
              <a:t>2015-09-14</a:t>
            </a:fld>
            <a:endParaRPr lang="ko-K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1">
              <a:defRPr lang="ko-KR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 lang="ko-KR">
                <a:solidFill>
                  <a:srgbClr val="FFFFFF"/>
                </a:solidFill>
              </a:defRPr>
            </a:lvl1pPr>
            <a:extLst/>
          </a:lstStyle>
          <a:p>
            <a:fld id="{D18737D0-1F07-487A-BC82-FDF5B924E95B}" type="slidenum">
              <a:pPr latinLnBrk="1"/>
              <a:t>‹#›</a:t>
            </a:fld>
            <a:endParaRPr 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ko-K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 kumimoji="0" lang="ko-K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atinLnBrk="1"/>
            <a:fld id="{959ED156-2732-479E-8410-D5807628268D}" type="datetimeFigureOut">
              <a:pPr latinLnBrk="1"/>
              <a:t>2015-09-14</a:t>
            </a:fld>
            <a:endParaRPr 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pPr latinLnBrk="1"/>
              <a:t>‹#›</a:t>
            </a:fld>
            <a:endParaRPr 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ko-K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 kumimoji="0" lang="ko-K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atinLnBrk="1"/>
            <a:fld id="{959ED156-2732-479E-8410-D5807628268D}" type="datetimeFigureOut">
              <a:pPr latinLnBrk="1"/>
              <a:t>2015-09-14</a:t>
            </a:fld>
            <a:endParaRPr 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pPr latinLnBrk="1"/>
              <a:t>‹#›</a:t>
            </a:fld>
            <a:endParaRPr 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 kumimoji="0" lang="ko-K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atinLnBrk="1"/>
            <a:fld id="{959ED156-2732-479E-8410-D5807628268D}" type="datetimeFigureOut">
              <a:pPr latinLnBrk="1"/>
              <a:t>2015-09-14</a:t>
            </a:fld>
            <a:endParaRPr 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pPr latinLnBrk="1"/>
              <a:t>‹#›</a:t>
            </a:fld>
            <a:endParaRPr lang="ko-K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latinLnBrk="1">
              <a:buNone/>
              <a:defRPr lang="ko-KR"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 latinLnBrk="1">
              <a:buNone/>
              <a:defRPr lang="ko-KR" sz="2300">
                <a:solidFill>
                  <a:schemeClr val="tx1"/>
                </a:solidFill>
              </a:defRPr>
            </a:lvl1pPr>
            <a:lvl2pPr latinLnBrk="1">
              <a:buNone/>
              <a:defRPr lang="ko-KR" sz="1800">
                <a:solidFill>
                  <a:schemeClr val="tx1">
                    <a:tint val="75000"/>
                  </a:schemeClr>
                </a:solidFill>
              </a:defRPr>
            </a:lvl2pPr>
            <a:lvl3pPr latinLnBrk="1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3pPr>
            <a:lvl4pPr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4pPr>
            <a:lvl5pPr latinLnBrk="1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1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atinLnBrk="1"/>
            <a:fld id="{959ED156-2732-479E-8410-D5807628268D}" type="datetimeFigureOut">
              <a:pPr latinLnBrk="1"/>
              <a:t>2015-09-14</a:t>
            </a:fld>
            <a:endParaRPr 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pPr latinLnBrk="1"/>
              <a:t>‹#›</a:t>
            </a:fld>
            <a:endParaRPr lang="ko-K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1" hangingPunct="1"/>
            <a:endParaRPr kumimoji="0" lang="ko-KR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1" hangingPunct="1"/>
            <a:endParaRPr kumimoji="0" 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 latinLnBrk="1">
              <a:defRPr lang="ko-KR" sz="2800"/>
            </a:lvl1pPr>
            <a:lvl2pPr latinLnBrk="1">
              <a:defRPr lang="ko-KR" sz="2400"/>
            </a:lvl2pPr>
            <a:lvl3pPr latinLnBrk="1">
              <a:defRPr lang="ko-KR" sz="2000"/>
            </a:lvl3pPr>
            <a:lvl4pPr latinLnBrk="1">
              <a:defRPr lang="ko-KR" sz="1800"/>
            </a:lvl4pPr>
            <a:lvl5pPr latinLnBrk="1">
              <a:defRPr lang="ko-KR" sz="1800"/>
            </a:lvl5pPr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 kumimoji="0" lang="ko-K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 latinLnBrk="1">
              <a:defRPr lang="ko-KR" sz="2800"/>
            </a:lvl1pPr>
            <a:lvl2pPr latinLnBrk="1">
              <a:defRPr lang="ko-KR" sz="2400"/>
            </a:lvl2pPr>
            <a:lvl3pPr latinLnBrk="1">
              <a:defRPr lang="ko-KR" sz="2000"/>
            </a:lvl3pPr>
            <a:lvl4pPr latinLnBrk="1">
              <a:defRPr lang="ko-KR" sz="1800"/>
            </a:lvl4pPr>
            <a:lvl5pPr latinLnBrk="1">
              <a:defRPr lang="ko-KR" sz="1800"/>
            </a:lvl5pPr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 kumimoji="0" lang="ko-K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atinLnBrk="1"/>
            <a:fld id="{959ED156-2732-479E-8410-D5807628268D}" type="datetimeFigureOut">
              <a:pPr latinLnBrk="1"/>
              <a:t>2015-09-14</a:t>
            </a:fld>
            <a:endParaRPr 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pPr latinLnBrk="1"/>
              <a:t>‹#›</a:t>
            </a:fld>
            <a:endParaRPr lang="ko-K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 latinLnBrk="1">
              <a:defRPr lang="ko-KR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 latinLnBrk="1">
              <a:buNone/>
              <a:defRPr lang="ko-KR" sz="2400" b="0">
                <a:solidFill>
                  <a:schemeClr val="bg1"/>
                </a:solidFill>
              </a:defRPr>
            </a:lvl1pPr>
            <a:lvl2pPr latinLnBrk="1">
              <a:buNone/>
              <a:defRPr lang="ko-KR" sz="2000" b="1"/>
            </a:lvl2pPr>
            <a:lvl3pPr latinLnBrk="1">
              <a:buNone/>
              <a:defRPr lang="ko-KR" sz="1800" b="1"/>
            </a:lvl3pPr>
            <a:lvl4pPr latinLnBrk="1">
              <a:buNone/>
              <a:defRPr lang="ko-KR" sz="1600" b="1"/>
            </a:lvl4pPr>
            <a:lvl5pPr latinLnBrk="1">
              <a:buNone/>
              <a:defRPr lang="ko-KR" sz="1600" b="1"/>
            </a:lvl5pPr>
            <a:extLst/>
          </a:lstStyle>
          <a:p>
            <a:pPr lvl="0" eaLnBrk="1" latinLnBrk="1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 latinLnBrk="1">
              <a:buNone/>
              <a:defRPr lang="ko-KR" sz="2400" b="0">
                <a:solidFill>
                  <a:schemeClr val="bg1"/>
                </a:solidFill>
              </a:defRPr>
            </a:lvl1pPr>
            <a:lvl2pPr latinLnBrk="1">
              <a:buNone/>
              <a:defRPr lang="ko-KR" sz="2000" b="1"/>
            </a:lvl2pPr>
            <a:lvl3pPr latinLnBrk="1">
              <a:buNone/>
              <a:defRPr lang="ko-KR" sz="1800" b="1"/>
            </a:lvl3pPr>
            <a:lvl4pPr latinLnBrk="1">
              <a:buNone/>
              <a:defRPr lang="ko-KR" sz="1600" b="1"/>
            </a:lvl4pPr>
            <a:lvl5pPr latinLnBrk="1">
              <a:buNone/>
              <a:defRPr lang="ko-KR" sz="1600" b="1"/>
            </a:lvl5pPr>
            <a:extLst/>
          </a:lstStyle>
          <a:p>
            <a:pPr lvl="0" eaLnBrk="1" latinLnBrk="1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 latinLnBrk="1">
              <a:defRPr lang="ko-KR" sz="2400"/>
            </a:lvl1pPr>
            <a:lvl2pPr latinLnBrk="1">
              <a:defRPr lang="ko-KR" sz="2000"/>
            </a:lvl2pPr>
            <a:lvl3pPr latinLnBrk="1">
              <a:defRPr lang="ko-KR" sz="1800"/>
            </a:lvl3pPr>
            <a:lvl4pPr latinLnBrk="1">
              <a:defRPr lang="ko-KR" sz="1600"/>
            </a:lvl4pPr>
            <a:lvl5pPr latinLnBrk="1">
              <a:defRPr lang="ko-KR" sz="1600"/>
            </a:lvl5pPr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 kumimoji="0" lang="ko-K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 latinLnBrk="1">
              <a:spcBef>
                <a:spcPts val="0"/>
              </a:spcBef>
              <a:defRPr lang="ko-KR" sz="2400"/>
            </a:lvl1pPr>
            <a:lvl2pPr latinLnBrk="1">
              <a:defRPr lang="ko-KR" sz="2000"/>
            </a:lvl2pPr>
            <a:lvl3pPr latinLnBrk="1">
              <a:defRPr lang="ko-KR" sz="1800"/>
            </a:lvl3pPr>
            <a:lvl4pPr latinLnBrk="1">
              <a:defRPr lang="ko-KR" sz="1600"/>
            </a:lvl4pPr>
            <a:lvl5pPr latinLnBrk="1">
              <a:defRPr lang="ko-KR" sz="1600"/>
            </a:lvl5pPr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 kumimoji="0" lang="ko-K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atinLnBrk="1"/>
            <a:fld id="{959ED156-2732-479E-8410-D5807628268D}" type="datetimeFigureOut">
              <a:pPr latinLnBrk="1"/>
              <a:t>2015-09-14</a:t>
            </a:fld>
            <a:endParaRPr 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pPr latinLnBrk="1"/>
              <a:t>‹#›</a:t>
            </a:fld>
            <a:endParaRPr 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atinLnBrk="1"/>
            <a:fld id="{959ED156-2732-479E-8410-D5807628268D}" type="datetimeFigureOut">
              <a:pPr latinLnBrk="1"/>
              <a:t>2015-09-14</a:t>
            </a:fld>
            <a:endParaRPr 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pPr latinLnBrk="1"/>
              <a:t>‹#›</a:t>
            </a:fld>
            <a:endParaRPr lang="ko-K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atinLnBrk="1"/>
            <a:fld id="{959ED156-2732-479E-8410-D5807628268D}" type="datetimeFigureOut">
              <a:pPr latinLnBrk="1"/>
              <a:t>2015-09-14</a:t>
            </a:fld>
            <a:endParaRPr 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pPr latinLnBrk="1"/>
              <a:t>‹#›</a:t>
            </a:fld>
            <a:endParaRPr 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 latinLnBrk="1">
              <a:buNone/>
              <a:defRPr lang="ko-KR"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 latinLnBrk="1">
              <a:buNone/>
              <a:defRPr lang="ko-KR" sz="1600"/>
            </a:lvl1pPr>
            <a:lvl2pPr latinLnBrk="1">
              <a:buNone/>
              <a:defRPr lang="ko-KR" sz="1200"/>
            </a:lvl2pPr>
            <a:lvl3pPr latinLnBrk="1">
              <a:buNone/>
              <a:defRPr lang="ko-KR" sz="1000"/>
            </a:lvl3pPr>
            <a:lvl4pPr latinLnBrk="1">
              <a:buNone/>
              <a:defRPr lang="ko-KR" sz="900"/>
            </a:lvl4pPr>
            <a:lvl5pPr latinLnBrk="1">
              <a:buNone/>
              <a:defRPr lang="ko-KR" sz="900"/>
            </a:lvl5pPr>
            <a:extLst/>
          </a:lstStyle>
          <a:p>
            <a:pPr lvl="0" eaLnBrk="1" latinLnBrk="1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 latinLnBrk="1">
              <a:defRPr lang="ko-KR" sz="3200"/>
            </a:lvl1pPr>
            <a:lvl2pPr latinLnBrk="1">
              <a:defRPr lang="ko-KR" sz="2800"/>
            </a:lvl2pPr>
            <a:lvl3pPr latinLnBrk="1">
              <a:defRPr lang="ko-KR" sz="2400"/>
            </a:lvl3pPr>
            <a:lvl4pPr latinLnBrk="1">
              <a:defRPr lang="ko-KR" sz="2000"/>
            </a:lvl4pPr>
            <a:lvl5pPr latinLnBrk="1">
              <a:defRPr lang="ko-KR" sz="2000"/>
            </a:lvl5pPr>
            <a:extLst/>
          </a:lstStyle>
          <a:p>
            <a:pPr lvl="0" eaLnBrk="1" latinLnBrk="1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1" hangingPunct="1"/>
            <a:r>
              <a:rPr lang="ko-KR" altLang="en-US" smtClean="0"/>
              <a:t>둘째 수준</a:t>
            </a:r>
          </a:p>
          <a:p>
            <a:pPr lvl="2" eaLnBrk="1" latinLnBrk="1" hangingPunct="1"/>
            <a:r>
              <a:rPr lang="ko-KR" altLang="en-US" smtClean="0"/>
              <a:t>셋째 수준</a:t>
            </a:r>
          </a:p>
          <a:p>
            <a:pPr lvl="3" eaLnBrk="1" latinLnBrk="1" hangingPunct="1"/>
            <a:r>
              <a:rPr lang="ko-KR" altLang="en-US" smtClean="0"/>
              <a:t>넷째 수준</a:t>
            </a:r>
          </a:p>
          <a:p>
            <a:pPr lvl="4" eaLnBrk="1" latinLnBrk="1" hangingPunct="1"/>
            <a:r>
              <a:rPr lang="ko-KR" altLang="en-US" smtClean="0"/>
              <a:t>다섯째 수준</a:t>
            </a:r>
            <a:endParaRPr kumimoji="0" lang="ko-K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 latinLnBrk="1"/>
            <a:fld id="{959ED156-2732-479E-8410-D5807628268D}" type="datetimeFigureOut">
              <a:pPr latinLnBrk="1"/>
              <a:t>2015-09-14</a:t>
            </a:fld>
            <a:endParaRPr 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pPr latinLnBrk="1"/>
              <a:t>‹#›</a:t>
            </a:fld>
            <a:endParaRPr 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 latinLnBrk="1">
              <a:buNone/>
              <a:defRPr lang="ko-KR" sz="1400"/>
            </a:lvl1pPr>
            <a:lvl2pPr latinLnBrk="1">
              <a:defRPr lang="ko-KR" sz="1200"/>
            </a:lvl2pPr>
            <a:lvl3pPr latinLnBrk="1">
              <a:defRPr lang="ko-KR" sz="1000"/>
            </a:lvl3pPr>
            <a:lvl4pPr latinLnBrk="1">
              <a:defRPr lang="ko-KR" sz="900"/>
            </a:lvl4pPr>
            <a:lvl5pPr latinLnBrk="1">
              <a:defRPr lang="ko-KR" sz="900"/>
            </a:lvl5pPr>
            <a:extLst/>
          </a:lstStyle>
          <a:p>
            <a:pPr lvl="0" eaLnBrk="1" latinLnBrk="1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 latinLnBrk="1">
              <a:buNone/>
              <a:defRPr lang="ko-KR"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ko-K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1">
              <a:defRPr lang="ko-KR">
                <a:solidFill>
                  <a:schemeClr val="tx1"/>
                </a:solidFill>
              </a:defRPr>
            </a:lvl1pPr>
            <a:extLst/>
          </a:lstStyle>
          <a:p>
            <a:pPr latinLnBrk="1"/>
            <a:fld id="{959ED156-2732-479E-8410-D5807628268D}" type="datetimeFigureOut">
              <a:pPr latinLnBrk="1"/>
              <a:t>2015-09-14</a:t>
            </a:fld>
            <a:endParaRPr 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 latinLnBrk="1">
              <a:defRPr lang="ko-KR">
                <a:solidFill>
                  <a:schemeClr val="tx1"/>
                </a:solidFill>
              </a:defRPr>
            </a:lvl1pPr>
            <a:extLst/>
          </a:lstStyle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1">
              <a:defRPr lang="ko-KR">
                <a:solidFill>
                  <a:schemeClr val="tx1"/>
                </a:solidFill>
              </a:defRPr>
            </a:lvl1pPr>
            <a:extLst/>
          </a:lstStyle>
          <a:p>
            <a:fld id="{D18737D0-1F07-487A-BC82-FDF5B924E95B}" type="slidenum">
              <a:pPr latinLnBrk="1"/>
              <a:t>‹#›</a:t>
            </a:fld>
            <a:endParaRPr lang="ko-K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 latinLnBrk="1">
              <a:buNone/>
              <a:defRPr lang="ko-KR"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ko-KR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ko-KR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ko-KR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1" hangingPunct="1"/>
            <a:endParaRPr kumimoji="0" lang="ko-KR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1" hangingPunct="1"/>
            <a:endParaRPr kumimoji="0" lang="ko-KR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1" hangingPunct="1"/>
            <a:endParaRPr kumimoji="0" 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ko-KR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ko-KR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1" hangingPunct="1"/>
            <a:endParaRPr kumimoji="0" lang="ko-KR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/>
              <a:t>마스터 제목 스타일 편집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1" hangingPunct="1"/>
            <a:r>
              <a:rPr kumimoji="0" lang="ko-KR"/>
              <a:t>마스터 텍스트 스타일을 편집합니다</a:t>
            </a:r>
          </a:p>
          <a:p>
            <a:pPr lvl="1" eaLnBrk="1" latinLnBrk="1" hangingPunct="1"/>
            <a:r>
              <a:rPr kumimoji="0" lang="ko-KR"/>
              <a:t>둘째 수준</a:t>
            </a:r>
          </a:p>
          <a:p>
            <a:pPr lvl="2" eaLnBrk="1" latinLnBrk="1" hangingPunct="1"/>
            <a:r>
              <a:rPr kumimoji="0" lang="ko-KR"/>
              <a:t>셋째 수준</a:t>
            </a:r>
          </a:p>
          <a:p>
            <a:pPr lvl="3" eaLnBrk="1" latinLnBrk="1" hangingPunct="1"/>
            <a:r>
              <a:rPr kumimoji="0" lang="ko-KR"/>
              <a:t>넷째 수준</a:t>
            </a:r>
          </a:p>
          <a:p>
            <a:pPr lvl="4" eaLnBrk="1" latinLnBrk="1" hangingPunct="1"/>
            <a:r>
              <a:rPr kumimoji="0" lang="ko-KR"/>
              <a:t>다섯째 수준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1" hangingPunct="1">
              <a:defRPr kumimoji="0" lang="ko-KR" sz="1000">
                <a:solidFill>
                  <a:schemeClr val="tx1"/>
                </a:solidFill>
              </a:defRPr>
            </a:lvl1pPr>
            <a:extLst/>
          </a:lstStyle>
          <a:p>
            <a:pPr latinLnBrk="1"/>
            <a:fld id="{959ED156-2732-479E-8410-D5807628268D}" type="datetimeFigureOut">
              <a:pPr latinLnBrk="1"/>
              <a:t>2015-09-14</a:t>
            </a:fld>
            <a:endParaRPr lang="ko-K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1" hangingPunct="1">
              <a:defRPr kumimoji="0" lang="ko-KR" sz="1000">
                <a:solidFill>
                  <a:schemeClr val="tx1"/>
                </a:solidFill>
              </a:defRPr>
            </a:lvl1pPr>
            <a:extLst/>
          </a:lstStyle>
          <a:p>
            <a:endParaRPr lang="ko-K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1" hangingPunct="1">
              <a:defRPr kumimoji="0" lang="ko-KR" sz="1000" b="0">
                <a:solidFill>
                  <a:schemeClr val="tx1"/>
                </a:solidFill>
              </a:defRPr>
            </a:lvl1pPr>
            <a:extLst/>
          </a:lstStyle>
          <a:p>
            <a:fld id="{D18737D0-1F07-487A-BC82-FDF5B924E95B}" type="slidenum">
              <a:pPr latinLnBrk="1"/>
              <a:t>‹#›</a:t>
            </a:fld>
            <a:endParaRPr lang="ko-K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lang="ko-KR" sz="4100" b="1" kern="1200">
          <a:solidFill>
            <a:schemeClr val="tx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lang="ko-KR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lang="ko-KR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lang="ko-KR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lang="ko-KR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lang="ko-K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lang="ko-K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lang="ko-KR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lang="ko-KR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lang="ko-KR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lang="ko-K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lang="ko-K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lang="ko-K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lang="ko-K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lang="ko-K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lang="ko-K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lang="ko-K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lang="ko-K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lang="ko-K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15.jpg"/><Relationship Id="rId4" Type="http://schemas.openxmlformats.org/officeDocument/2006/relationships/diagramLayout" Target="../diagrams/layout7.xml"/><Relationship Id="rId9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2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23.jpeg"/><Relationship Id="rId7" Type="http://schemas.openxmlformats.org/officeDocument/2006/relationships/diagramColors" Target="../diagrams/colors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492896"/>
            <a:ext cx="8208912" cy="216024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 smtClean="0">
                <a:solidFill>
                  <a:srgbClr val="FF0000"/>
                </a:solidFill>
              </a:rPr>
              <a:t>노동개악 저지</a:t>
            </a:r>
            <a:r>
              <a:rPr lang="en-US" altLang="ko-KR" dirty="0" smtClean="0">
                <a:solidFill>
                  <a:srgbClr val="FF0000"/>
                </a:solidFill>
              </a:rPr>
              <a:t>!</a:t>
            </a: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ko-KR" altLang="en-US" sz="4400" dirty="0" smtClean="0"/>
              <a:t>하반기 </a:t>
            </a:r>
            <a:r>
              <a:rPr lang="ko-KR" altLang="en-US" dirty="0" smtClean="0"/>
              <a:t>민주노총 총파업 투쟁</a:t>
            </a:r>
            <a:endParaRPr lang="ko-KR" sz="41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6270"/>
            <a:ext cx="180498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-20538" y="-45639"/>
            <a:ext cx="5168602" cy="2394519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sz="3600" b="1" dirty="0" smtClean="0">
                <a:solidFill>
                  <a:srgbClr val="FFFF00"/>
                </a:solidFill>
                <a:latin typeface="+mj-ea"/>
                <a:ea typeface="+mj-ea"/>
              </a:rPr>
              <a:t>맘대로 해고</a:t>
            </a:r>
            <a:r>
              <a:rPr lang="en-US" altLang="ko-KR" sz="3600" b="1" dirty="0" smtClean="0">
                <a:solidFill>
                  <a:srgbClr val="FFFF00"/>
                </a:solidFill>
                <a:latin typeface="+mj-ea"/>
                <a:ea typeface="+mj-ea"/>
              </a:rPr>
              <a:t>!           </a:t>
            </a:r>
            <a:r>
              <a:rPr lang="ko-KR" altLang="en-US" sz="3600" b="1" dirty="0" smtClean="0">
                <a:solidFill>
                  <a:srgbClr val="FFFF00"/>
                </a:solidFill>
                <a:latin typeface="+mj-ea"/>
                <a:ea typeface="+mj-ea"/>
              </a:rPr>
              <a:t> 평생 </a:t>
            </a:r>
            <a:r>
              <a:rPr lang="ko-KR" altLang="en-US" sz="3600" b="1" dirty="0" err="1" smtClean="0">
                <a:solidFill>
                  <a:srgbClr val="FFFF00"/>
                </a:solidFill>
                <a:latin typeface="+mj-ea"/>
                <a:ea typeface="+mj-ea"/>
              </a:rPr>
              <a:t>비정규직</a:t>
            </a:r>
            <a:r>
              <a:rPr lang="en-US" altLang="ko-KR" sz="3600" b="1" dirty="0" smtClean="0">
                <a:solidFill>
                  <a:srgbClr val="FFFF00"/>
                </a:solidFill>
                <a:latin typeface="+mj-ea"/>
                <a:ea typeface="+mj-ea"/>
              </a:rPr>
              <a:t>!</a:t>
            </a:r>
            <a:r>
              <a:rPr lang="ko-KR" altLang="en-US" sz="3600" b="1" dirty="0" smtClean="0">
                <a:solidFill>
                  <a:srgbClr val="FFFF00"/>
                </a:solidFill>
                <a:latin typeface="+mj-ea"/>
                <a:ea typeface="+mj-ea"/>
              </a:rPr>
              <a:t>       강제 임금삭감</a:t>
            </a:r>
            <a:r>
              <a:rPr lang="en-US" altLang="ko-KR" sz="3600" b="1" dirty="0" smtClean="0">
                <a:solidFill>
                  <a:srgbClr val="FFFF00"/>
                </a:solidFill>
                <a:latin typeface="+mj-ea"/>
                <a:ea typeface="+mj-ea"/>
              </a:rPr>
              <a:t>!</a:t>
            </a:r>
            <a:r>
              <a:rPr lang="ko-KR" altLang="en-US" sz="3600" b="1" dirty="0" smtClean="0">
                <a:solidFill>
                  <a:srgbClr val="FFFF00"/>
                </a:solidFill>
                <a:latin typeface="+mj-ea"/>
                <a:ea typeface="+mj-ea"/>
              </a:rPr>
              <a:t>          민주노조 </a:t>
            </a:r>
            <a:r>
              <a:rPr lang="ko-KR" altLang="en-US" sz="3600" b="1" dirty="0" smtClean="0">
                <a:solidFill>
                  <a:srgbClr val="FFFF00"/>
                </a:solidFill>
                <a:latin typeface="+mj-ea"/>
                <a:ea typeface="+mj-ea"/>
              </a:rPr>
              <a:t>파괴</a:t>
            </a:r>
            <a:r>
              <a:rPr lang="en-US" altLang="ko-KR" sz="3600" b="1" dirty="0" smtClean="0">
                <a:solidFill>
                  <a:srgbClr val="FFFF00"/>
                </a:solidFill>
                <a:latin typeface="+mj-ea"/>
                <a:ea typeface="+mj-ea"/>
              </a:rPr>
              <a:t>!</a:t>
            </a:r>
            <a:endParaRPr lang="ko-KR" altLang="en-US" sz="3600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76672"/>
            <a:ext cx="4057650" cy="55816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628800"/>
            <a:ext cx="4762500" cy="3438525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4616"/>
            <a:ext cx="2050386" cy="1120128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altLang="ko-KR" sz="1200" b="1" dirty="0" smtClean="0">
              <a:solidFill>
                <a:srgbClr val="FFFF00"/>
              </a:solidFill>
            </a:endParaRPr>
          </a:p>
          <a:p>
            <a:pPr algn="ctr"/>
            <a:r>
              <a:rPr lang="ko-KR" altLang="en-US" sz="2800" b="1" dirty="0" smtClean="0">
                <a:solidFill>
                  <a:srgbClr val="FFFF00"/>
                </a:solidFill>
              </a:rPr>
              <a:t>노동위기</a:t>
            </a:r>
            <a:endParaRPr lang="en-US" altLang="ko-KR" sz="2800" b="1" dirty="0" smtClean="0">
              <a:solidFill>
                <a:srgbClr val="FFFF00"/>
              </a:solidFill>
            </a:endParaRPr>
          </a:p>
          <a:p>
            <a:pPr algn="ctr"/>
            <a:r>
              <a:rPr lang="ko-KR" altLang="en-US" sz="2000" b="1" dirty="0" smtClean="0">
                <a:solidFill>
                  <a:srgbClr val="FF0000"/>
                </a:solidFill>
              </a:rPr>
              <a:t>저임금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-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양극화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8763"/>
            <a:ext cx="180498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96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23728" y="4616"/>
            <a:ext cx="6563072" cy="1143000"/>
          </a:xfrm>
        </p:spPr>
        <p:txBody>
          <a:bodyPr>
            <a:normAutofit/>
          </a:bodyPr>
          <a:lstStyle/>
          <a:p>
            <a:pPr algn="ctr" latinLnBrk="0"/>
            <a:r>
              <a:rPr lang="ko-KR" altLang="en-US" sz="4000" dirty="0" smtClean="0">
                <a:latin typeface="HY견고딕" pitchFamily="18" charset="-127"/>
                <a:ea typeface="HY견고딕" pitchFamily="18" charset="-127"/>
              </a:rPr>
              <a:t>박근혜 독재체제 가속화</a:t>
            </a:r>
            <a:endParaRPr lang="ko-KR" altLang="en-US" sz="4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도넛 37"/>
          <p:cNvSpPr/>
          <p:nvPr/>
        </p:nvSpPr>
        <p:spPr>
          <a:xfrm rot="623341">
            <a:off x="457119" y="2458705"/>
            <a:ext cx="8286776" cy="4450596"/>
          </a:xfrm>
          <a:prstGeom prst="donut">
            <a:avLst>
              <a:gd name="adj" fmla="val 8916"/>
            </a:avLst>
          </a:prstGeom>
          <a:gradFill flip="none" rotWithShape="1">
            <a:gsLst>
              <a:gs pos="30000">
                <a:schemeClr val="accent1">
                  <a:lumMod val="60000"/>
                  <a:lumOff val="40000"/>
                </a:schemeClr>
              </a:gs>
              <a:gs pos="80000">
                <a:schemeClr val="accent1">
                  <a:lumMod val="75000"/>
                </a:schemeClr>
              </a:gs>
            </a:gsLst>
            <a:lin ang="16200000" scaled="1"/>
            <a:tileRect/>
          </a:gradFill>
          <a:scene3d>
            <a:camera prst="perspectiveRelaxed" fov="5400000">
              <a:rot lat="17973601" lon="0" rev="0"/>
            </a:camera>
            <a:lightRig rig="threePt" dir="t"/>
          </a:scene3d>
          <a:sp3d prstMaterial="metal">
            <a:bevelT w="127000" h="444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4062" y="1656843"/>
            <a:ext cx="5332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ko-KR" altLang="en-US" sz="2800" b="1" cap="all" dirty="0" smtClean="0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공작정치</a:t>
            </a:r>
            <a:r>
              <a:rPr lang="en-US" altLang="ko-KR" sz="2800" b="1" cap="all" dirty="0" smtClean="0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ko-KR" altLang="en-US" sz="2800" b="1" cap="all" dirty="0" smtClean="0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공안탄압</a:t>
            </a:r>
            <a:r>
              <a:rPr lang="en-US" altLang="ko-KR" sz="2800" b="1" cap="all" dirty="0" smtClean="0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ko-KR" altLang="en-US" sz="2800" b="1" cap="all" dirty="0" smtClean="0">
                <a:ln w="9000" cmpd="sng">
                  <a:noFill/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무력한 야당</a:t>
            </a:r>
            <a:endParaRPr lang="ko-KR" altLang="en-US" sz="2800" b="1" cap="all" dirty="0">
              <a:ln w="9000" cmpd="sng">
                <a:noFill/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gray">
          <a:xfrm flipH="1">
            <a:off x="4600507" y="2739802"/>
            <a:ext cx="2678112" cy="28194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LeftFacing">
              <a:rot lat="21514242" lon="18886405" rev="89619"/>
            </a:camera>
            <a:lightRig rig="threePt" dir="t"/>
          </a:scene3d>
          <a:sp3d>
            <a:bevelT w="114300" h="1143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400" b="1" dirty="0" smtClean="0">
                <a:solidFill>
                  <a:srgbClr val="FFFF00"/>
                </a:solidFill>
                <a:latin typeface="+mn-ea"/>
                <a:cs typeface="Arial" pitchFamily="34" charset="0"/>
              </a:rPr>
              <a:t> 대대적 공안탄압</a:t>
            </a:r>
            <a:endParaRPr kumimoji="1" lang="en-US" altLang="ko-KR" sz="2400" b="1" dirty="0" smtClean="0">
              <a:solidFill>
                <a:srgbClr val="FFFF00"/>
              </a:solidFill>
              <a:latin typeface="+mn-ea"/>
              <a:cs typeface="Arial" pitchFamily="34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400" b="1" dirty="0" smtClean="0">
                <a:solidFill>
                  <a:srgbClr val="FFFF00"/>
                </a:solidFill>
                <a:latin typeface="+mn-ea"/>
                <a:cs typeface="Arial" pitchFamily="34" charset="0"/>
              </a:rPr>
              <a:t>민주노총 고립화</a:t>
            </a:r>
            <a:endParaRPr kumimoji="1" lang="en-US" altLang="ko-KR" sz="2400" b="1" dirty="0" smtClean="0">
              <a:solidFill>
                <a:srgbClr val="FFFF00"/>
              </a:solidFill>
              <a:latin typeface="+mn-ea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gray">
          <a:xfrm flipH="1">
            <a:off x="2555776" y="2276872"/>
            <a:ext cx="2676525" cy="2971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LeftFacing">
              <a:rot lat="21499271" lon="19486443" rev="81531"/>
            </a:camera>
            <a:lightRig rig="threePt" dir="t"/>
          </a:scene3d>
          <a:sp3d>
            <a:bevelT w="114300" h="1143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400" b="1" dirty="0" err="1" smtClean="0">
                <a:solidFill>
                  <a:schemeClr val="bg1"/>
                </a:solidFill>
                <a:latin typeface="+mn-ea"/>
                <a:cs typeface="Arial" pitchFamily="34" charset="0"/>
              </a:rPr>
              <a:t>세월호</a:t>
            </a:r>
            <a:r>
              <a:rPr kumimoji="1" lang="ko-KR" altLang="en-US" sz="2400" b="1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 </a:t>
            </a:r>
            <a:r>
              <a:rPr kumimoji="1" lang="en-US" altLang="ko-KR" sz="2400" b="1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500</a:t>
            </a:r>
            <a:r>
              <a:rPr kumimoji="1" lang="ko-KR" altLang="en-US" sz="2400" b="1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일</a:t>
            </a:r>
            <a:endParaRPr kumimoji="1" lang="en-US" altLang="ko-KR" sz="2400" b="1" dirty="0" smtClean="0">
              <a:solidFill>
                <a:schemeClr val="bg1"/>
              </a:solidFill>
              <a:latin typeface="+mn-ea"/>
              <a:cs typeface="Arial" pitchFamily="34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400" b="1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진상규명 방해</a:t>
            </a:r>
            <a:endParaRPr kumimoji="1" lang="en-US" altLang="ko-KR" sz="2400" b="1" dirty="0" smtClean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gray">
          <a:xfrm flipH="1">
            <a:off x="225004" y="1844824"/>
            <a:ext cx="2690812" cy="3124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LeftFacing">
              <a:rot lat="21496522" lon="20056161" rev="81291"/>
            </a:camera>
            <a:lightRig rig="threePt" dir="t"/>
          </a:scene3d>
          <a:sp3d>
            <a:bevelT w="114300" h="1143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400" b="1" dirty="0" smtClean="0">
                <a:solidFill>
                  <a:srgbClr val="FFFF00"/>
                </a:solidFill>
                <a:latin typeface="+mn-ea"/>
                <a:cs typeface="Arial" pitchFamily="34" charset="0"/>
              </a:rPr>
              <a:t>국정원 해킹</a:t>
            </a:r>
            <a:endParaRPr kumimoji="1" lang="en-US" altLang="ko-KR" sz="2400" b="1" dirty="0" smtClean="0">
              <a:solidFill>
                <a:srgbClr val="FFFF00"/>
              </a:solidFill>
              <a:latin typeface="+mn-ea"/>
              <a:cs typeface="Arial" pitchFamily="34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400" b="1" dirty="0" smtClean="0">
                <a:solidFill>
                  <a:srgbClr val="FFFF00"/>
                </a:solidFill>
                <a:latin typeface="+mn-ea"/>
                <a:cs typeface="Arial" pitchFamily="34" charset="0"/>
              </a:rPr>
              <a:t>노골적인 민간사찰</a:t>
            </a:r>
            <a:endParaRPr kumimoji="1" lang="en-US" altLang="ko-KR" sz="2400" b="1" dirty="0" smtClean="0">
              <a:solidFill>
                <a:srgbClr val="FFFF00"/>
              </a:solidFill>
              <a:latin typeface="+mn-ea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gray">
          <a:xfrm flipH="1">
            <a:off x="6588224" y="3212976"/>
            <a:ext cx="2678112" cy="28194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LeftFacing">
              <a:rot lat="21514242" lon="18886405" rev="89619"/>
            </a:camera>
            <a:lightRig rig="threePt" dir="t"/>
          </a:scene3d>
          <a:sp3d>
            <a:bevelT w="114300" h="1143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400" b="1" dirty="0" smtClean="0">
                <a:solidFill>
                  <a:srgbClr val="FFFF00"/>
                </a:solidFill>
                <a:latin typeface="+mn-ea"/>
                <a:cs typeface="Arial" pitchFamily="34" charset="0"/>
              </a:rPr>
              <a:t>2016</a:t>
            </a:r>
            <a:r>
              <a:rPr kumimoji="1" lang="ko-KR" altLang="en-US" sz="2400" b="1" dirty="0" smtClean="0">
                <a:solidFill>
                  <a:srgbClr val="FFFF00"/>
                </a:solidFill>
                <a:latin typeface="+mn-ea"/>
                <a:cs typeface="Arial" pitchFamily="34" charset="0"/>
              </a:rPr>
              <a:t>총선 </a:t>
            </a:r>
            <a:endParaRPr kumimoji="1" lang="en-US" altLang="ko-KR" sz="2400" b="1" dirty="0" smtClean="0">
              <a:solidFill>
                <a:srgbClr val="FFFF00"/>
              </a:solidFill>
              <a:latin typeface="+mn-ea"/>
              <a:cs typeface="Arial" pitchFamily="34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400" b="1" dirty="0" smtClean="0">
                <a:solidFill>
                  <a:srgbClr val="FFFF00"/>
                </a:solidFill>
                <a:latin typeface="+mn-ea"/>
                <a:cs typeface="Arial" pitchFamily="34" charset="0"/>
              </a:rPr>
              <a:t>조기 주도권 장악 프로그램 가동</a:t>
            </a:r>
            <a:endParaRPr kumimoji="1" lang="en-US" altLang="ko-KR" sz="2400" b="1" dirty="0" smtClean="0">
              <a:solidFill>
                <a:srgbClr val="FFFF00"/>
              </a:solidFill>
              <a:latin typeface="+mn-ea"/>
              <a:cs typeface="Arial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616"/>
            <a:ext cx="2050386" cy="904104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altLang="ko-KR" sz="1200" b="1" dirty="0" smtClean="0">
              <a:solidFill>
                <a:srgbClr val="FFFF00"/>
              </a:solidFill>
            </a:endParaRPr>
          </a:p>
          <a:p>
            <a:pPr algn="ctr"/>
            <a:r>
              <a:rPr lang="ko-KR" altLang="en-US" sz="2800" b="1" dirty="0" smtClean="0">
                <a:solidFill>
                  <a:srgbClr val="FFFF00"/>
                </a:solidFill>
              </a:rPr>
              <a:t>정치정세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8763"/>
            <a:ext cx="180498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84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8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95736" y="4616"/>
            <a:ext cx="6636414" cy="1143000"/>
          </a:xfrm>
        </p:spPr>
        <p:txBody>
          <a:bodyPr>
            <a:normAutofit fontScale="90000"/>
          </a:bodyPr>
          <a:lstStyle/>
          <a:p>
            <a:pPr algn="ctr" latinLnBrk="0"/>
            <a:r>
              <a:rPr lang="ko-KR" altLang="en-US" sz="4000" b="1" dirty="0" smtClean="0"/>
              <a:t>재벌독식에 </a:t>
            </a:r>
            <a:r>
              <a:rPr lang="ko-KR" altLang="en-US" sz="4000" dirty="0" smtClean="0"/>
              <a:t>분</a:t>
            </a:r>
            <a:r>
              <a:rPr lang="ko-KR" altLang="en-US" sz="4000" b="1" dirty="0" smtClean="0"/>
              <a:t>노한 민심과 여론</a:t>
            </a:r>
            <a:endParaRPr lang="ko-KR" altLang="en-US" sz="4000" b="1" dirty="0"/>
          </a:p>
        </p:txBody>
      </p:sp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1777461861"/>
              </p:ext>
            </p:extLst>
          </p:nvPr>
        </p:nvGraphicFramePr>
        <p:xfrm>
          <a:off x="457200" y="1981200"/>
          <a:ext cx="45720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2950147846"/>
              </p:ext>
            </p:extLst>
          </p:nvPr>
        </p:nvGraphicFramePr>
        <p:xfrm>
          <a:off x="3810000" y="2057400"/>
          <a:ext cx="4495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Rectangle 2147"/>
          <p:cNvSpPr>
            <a:spLocks noChangeArrowheads="1"/>
          </p:cNvSpPr>
          <p:nvPr/>
        </p:nvSpPr>
        <p:spPr bwMode="auto">
          <a:xfrm>
            <a:off x="1952625" y="1428690"/>
            <a:ext cx="525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latinLnBrk="0"/>
            <a:r>
              <a:rPr lang="ko-KR" altLang="en-US" sz="2400" b="1" dirty="0" err="1" smtClean="0">
                <a:solidFill>
                  <a:srgbClr val="FF0000"/>
                </a:solidFill>
                <a:latin typeface="+mn-ea"/>
              </a:rPr>
              <a:t>반재벌</a:t>
            </a:r>
            <a:r>
              <a:rPr lang="ko-KR" altLang="en-US" sz="2400" b="1" dirty="0" smtClean="0">
                <a:solidFill>
                  <a:srgbClr val="FF0000"/>
                </a:solidFill>
                <a:latin typeface="+mn-ea"/>
              </a:rPr>
              <a:t> 여론 확산</a:t>
            </a:r>
            <a:endParaRPr lang="en-US" sz="2400" b="1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4616"/>
            <a:ext cx="2050386" cy="1120128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altLang="ko-KR" sz="1200" b="1" dirty="0" smtClean="0">
              <a:solidFill>
                <a:srgbClr val="FFFF00"/>
              </a:solidFill>
            </a:endParaRPr>
          </a:p>
          <a:p>
            <a:pPr algn="ctr"/>
            <a:r>
              <a:rPr lang="ko-KR" altLang="en-US" sz="2800" b="1" dirty="0" smtClean="0">
                <a:solidFill>
                  <a:srgbClr val="FFFF00"/>
                </a:solidFill>
              </a:rPr>
              <a:t>폭발직전</a:t>
            </a:r>
            <a:endParaRPr lang="en-US" altLang="ko-KR" sz="2800" b="1" dirty="0" smtClean="0">
              <a:solidFill>
                <a:srgbClr val="FFFF00"/>
              </a:solidFill>
            </a:endParaRPr>
          </a:p>
          <a:p>
            <a:pPr algn="ctr"/>
            <a:r>
              <a:rPr lang="ko-KR" altLang="en-US" sz="2800" b="1" dirty="0" smtClean="0">
                <a:solidFill>
                  <a:srgbClr val="FFFF00"/>
                </a:solidFill>
              </a:rPr>
              <a:t>민</a:t>
            </a:r>
            <a:r>
              <a:rPr lang="ko-KR" altLang="en-US" sz="2800" b="1" dirty="0">
                <a:solidFill>
                  <a:srgbClr val="FFFF00"/>
                </a:solidFill>
              </a:rPr>
              <a:t>심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8763"/>
            <a:ext cx="180498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5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1198" y="1556792"/>
            <a:ext cx="8713290" cy="5184576"/>
          </a:xfrm>
        </p:spPr>
        <p:txBody>
          <a:bodyPr/>
          <a:lstStyle/>
          <a:p>
            <a:pPr algn="ctr" latinLnBrk="0"/>
            <a:r>
              <a:rPr lang="ko-KR" altLang="en-US" sz="2000" dirty="0" smtClean="0"/>
              <a:t>“</a:t>
            </a:r>
            <a:r>
              <a:rPr lang="ko-KR" altLang="en-US" sz="2000" dirty="0"/>
              <a:t>그 놈의 경제 살리기는 왜 허구한 날 노동자들이 양보해야 할까</a:t>
            </a:r>
            <a:r>
              <a:rPr lang="en-US" altLang="ko-KR" sz="2000" dirty="0" smtClean="0"/>
              <a:t>?”</a:t>
            </a:r>
            <a:br>
              <a:rPr lang="en-US" altLang="ko-KR" sz="2000" dirty="0" smtClean="0"/>
            </a:br>
            <a:r>
              <a:rPr lang="ko-KR" altLang="en-US" sz="2000" dirty="0"/>
              <a:t/>
            </a:r>
            <a:br>
              <a:rPr lang="ko-KR" altLang="en-US" sz="2000" dirty="0"/>
            </a:br>
            <a:r>
              <a:rPr lang="ko-KR" altLang="en-US" sz="2000" dirty="0"/>
              <a:t>“경제사범 회장님들 풀어주고 순진한 노동자 때려잡는 정책</a:t>
            </a:r>
            <a:r>
              <a:rPr lang="ko-KR" altLang="en-US" sz="2000" dirty="0" smtClean="0"/>
              <a:t>”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ko-KR" altLang="en-US" sz="2000" dirty="0"/>
              <a:t/>
            </a:r>
            <a:br>
              <a:rPr lang="ko-KR" altLang="en-US" sz="2000" dirty="0"/>
            </a:br>
            <a:r>
              <a:rPr lang="ko-KR" altLang="en-US" sz="2000" dirty="0"/>
              <a:t>“재벌개혁부터 하십시오</a:t>
            </a:r>
            <a:r>
              <a:rPr lang="en-US" altLang="ko-KR" sz="2000" dirty="0"/>
              <a:t>. </a:t>
            </a:r>
            <a:r>
              <a:rPr lang="en-US" altLang="ko-KR" sz="2000" dirty="0" smtClean="0"/>
              <a:t>1</a:t>
            </a:r>
            <a:r>
              <a:rPr lang="en-US" altLang="ko-KR" sz="2000" dirty="0"/>
              <a:t>%</a:t>
            </a:r>
            <a:r>
              <a:rPr lang="ko-KR" altLang="en-US" sz="2000" dirty="0"/>
              <a:t>도 안 되는 재벌 봐주기 정책 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ko-KR" altLang="en-US" sz="2000" dirty="0" smtClean="0"/>
              <a:t>언제까지 </a:t>
            </a:r>
            <a:r>
              <a:rPr lang="ko-KR" altLang="en-US" sz="2000" dirty="0"/>
              <a:t>하실 겁니까</a:t>
            </a:r>
            <a:r>
              <a:rPr lang="en-US" altLang="ko-KR" sz="2000" dirty="0" smtClean="0"/>
              <a:t>?”</a:t>
            </a:r>
            <a:br>
              <a:rPr lang="en-US" altLang="ko-KR" sz="2000" dirty="0" smtClean="0"/>
            </a:br>
            <a:r>
              <a:rPr lang="ko-KR" altLang="en-US" sz="2000" dirty="0"/>
              <a:t/>
            </a:r>
            <a:br>
              <a:rPr lang="ko-KR" altLang="en-US" sz="2000" dirty="0"/>
            </a:br>
            <a:r>
              <a:rPr lang="ko-KR" altLang="en-US" sz="2000" dirty="0"/>
              <a:t>“정규직들 다 </a:t>
            </a:r>
            <a:r>
              <a:rPr lang="ko-KR" altLang="en-US" sz="2000" dirty="0" err="1"/>
              <a:t>비정규직으로</a:t>
            </a:r>
            <a:r>
              <a:rPr lang="ko-KR" altLang="en-US" sz="2000" dirty="0"/>
              <a:t> 만들어서 </a:t>
            </a:r>
            <a:r>
              <a:rPr lang="ko-KR" altLang="en-US" sz="2000" dirty="0" err="1"/>
              <a:t>갑질하는</a:t>
            </a:r>
            <a:r>
              <a:rPr lang="ko-KR" altLang="en-US" sz="2000" dirty="0"/>
              <a:t> 기업주들 편리하게</a:t>
            </a:r>
            <a:r>
              <a:rPr lang="ko-KR" altLang="en-US" sz="2000" dirty="0" smtClean="0"/>
              <a:t>”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ko-KR" altLang="en-US" sz="2000" dirty="0"/>
              <a:t/>
            </a:r>
            <a:br>
              <a:rPr lang="ko-KR" altLang="en-US" sz="2000" dirty="0"/>
            </a:br>
            <a:r>
              <a:rPr lang="ko-KR" altLang="en-US" sz="2000" dirty="0"/>
              <a:t>“괜히 청년들 이용해먹지 말고 당당하게 기업들 </a:t>
            </a:r>
            <a:r>
              <a:rPr lang="ko-KR" altLang="en-US" sz="2000" dirty="0" err="1"/>
              <a:t>배불리겠다고</a:t>
            </a:r>
            <a:r>
              <a:rPr lang="ko-KR" altLang="en-US" sz="2000" dirty="0"/>
              <a:t> </a:t>
            </a:r>
            <a:r>
              <a:rPr lang="ko-KR" altLang="en-US" sz="2000" dirty="0" smtClean="0"/>
              <a:t>하세요</a:t>
            </a:r>
            <a:r>
              <a:rPr lang="en-US" altLang="ko-KR" sz="2000" dirty="0" smtClean="0"/>
              <a:t>”</a:t>
            </a:r>
            <a:br>
              <a:rPr lang="en-US" altLang="ko-KR" sz="2000" dirty="0" smtClean="0"/>
            </a:br>
            <a:r>
              <a:rPr lang="ko-KR" altLang="en-US" sz="2000" dirty="0"/>
              <a:t/>
            </a:r>
            <a:br>
              <a:rPr lang="ko-KR" altLang="en-US" sz="2000" dirty="0"/>
            </a:br>
            <a:r>
              <a:rPr lang="ko-KR" altLang="en-US" sz="2000" dirty="0"/>
              <a:t>“이익은 재벌과 부자</a:t>
            </a:r>
            <a:r>
              <a:rPr lang="en-US" altLang="ko-KR" sz="2000" dirty="0"/>
              <a:t>, </a:t>
            </a:r>
            <a:r>
              <a:rPr lang="ko-KR" altLang="en-US" sz="2000" dirty="0"/>
              <a:t>권력층이 누리고 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ko-KR" altLang="en-US" sz="2000" dirty="0" smtClean="0"/>
              <a:t>피해는 </a:t>
            </a:r>
            <a:r>
              <a:rPr lang="ko-KR" altLang="en-US" sz="2000" dirty="0"/>
              <a:t>노동자</a:t>
            </a:r>
            <a:r>
              <a:rPr lang="en-US" altLang="ko-KR" sz="2000" dirty="0"/>
              <a:t>, </a:t>
            </a:r>
            <a:r>
              <a:rPr lang="ko-KR" altLang="en-US" sz="2000" dirty="0"/>
              <a:t>서민만 받아야 하는 이유가 뭐야</a:t>
            </a:r>
            <a:r>
              <a:rPr lang="en-US" altLang="ko-KR" sz="2000" dirty="0" smtClean="0"/>
              <a:t>?”</a:t>
            </a:r>
            <a:br>
              <a:rPr lang="en-US" altLang="ko-KR" sz="2000" dirty="0" smtClean="0"/>
            </a:br>
            <a:r>
              <a:rPr lang="ko-KR" altLang="en-US" sz="2000" dirty="0"/>
              <a:t/>
            </a:r>
            <a:br>
              <a:rPr lang="ko-KR" altLang="en-US" sz="2000" dirty="0"/>
            </a:br>
            <a:r>
              <a:rPr lang="en-US" altLang="ko-KR" sz="2000" dirty="0" smtClean="0"/>
              <a:t>“</a:t>
            </a:r>
            <a:r>
              <a:rPr lang="ko-KR" altLang="en-US" sz="2000" dirty="0" smtClean="0"/>
              <a:t>회장님들께서 </a:t>
            </a:r>
            <a:r>
              <a:rPr lang="ko-KR" altLang="en-US" sz="2000" dirty="0"/>
              <a:t>지금의 </a:t>
            </a:r>
            <a:r>
              <a:rPr lang="ko-KR" altLang="en-US" sz="2000" dirty="0" err="1"/>
              <a:t>비정규직화와</a:t>
            </a:r>
            <a:r>
              <a:rPr lang="ko-KR" altLang="en-US" sz="2000" dirty="0"/>
              <a:t> 저임금도 성에 안 찬다 하시더냐</a:t>
            </a:r>
            <a:r>
              <a:rPr lang="en-US" altLang="ko-KR" sz="2000" dirty="0"/>
              <a:t>?”</a:t>
            </a:r>
            <a:r>
              <a:rPr lang="ko-KR" altLang="en-US" sz="2000" dirty="0"/>
              <a:t/>
            </a:r>
            <a:br>
              <a:rPr lang="ko-KR" altLang="en-US" sz="2000" dirty="0"/>
            </a:br>
            <a:endParaRPr lang="ko-KR" altLang="en-US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368871" y="188640"/>
            <a:ext cx="8229600" cy="1224223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1" hangingPunct="1">
              <a:spcBef>
                <a:spcPct val="0"/>
              </a:spcBef>
              <a:buNone/>
              <a:defRPr kumimoji="0" lang="ko-KR" sz="4800" b="1" kern="120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latinLnBrk="0"/>
            <a:r>
              <a:rPr lang="ko-KR" altLang="en-US" sz="3200" dirty="0" smtClean="0">
                <a:latin typeface="+mj-ea"/>
              </a:rPr>
              <a:t> </a:t>
            </a:r>
            <a:r>
              <a:rPr lang="ko-KR" altLang="en-US" sz="4000" dirty="0" smtClean="0">
                <a:solidFill>
                  <a:srgbClr val="FFFF00"/>
                </a:solidFill>
              </a:rPr>
              <a:t>재벌을 개혁하라</a:t>
            </a:r>
            <a:r>
              <a:rPr lang="en-US" altLang="ko-KR" sz="4000" dirty="0" smtClean="0">
                <a:solidFill>
                  <a:srgbClr val="FFFF00"/>
                </a:solidFill>
              </a:rPr>
              <a:t>!</a:t>
            </a:r>
          </a:p>
          <a:p>
            <a:pPr algn="ctr" latinLnBrk="0"/>
            <a:r>
              <a:rPr lang="en-US" altLang="ko-KR" sz="3600" dirty="0" smtClean="0"/>
              <a:t> </a:t>
            </a:r>
            <a:r>
              <a:rPr lang="ko-KR" altLang="en-US" sz="4000" dirty="0" smtClean="0">
                <a:solidFill>
                  <a:srgbClr val="FF0000"/>
                </a:solidFill>
              </a:rPr>
              <a:t>분노한 민심</a:t>
            </a:r>
            <a:endParaRPr lang="ko-KR" alt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8763"/>
            <a:ext cx="180498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38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610778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o-KR" altLang="en-US" dirty="0" smtClean="0"/>
              <a:t>노동 </a:t>
            </a:r>
            <a:r>
              <a:rPr lang="en-US" altLang="ko-KR" dirty="0" smtClean="0"/>
              <a:t>VS</a:t>
            </a:r>
            <a:r>
              <a:rPr lang="ko-KR" altLang="en-US" dirty="0" smtClean="0"/>
              <a:t> 자본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생존을 건 투쟁격화 예고</a:t>
            </a:r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8763"/>
            <a:ext cx="180498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3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40644"/>
            <a:ext cx="6563072" cy="648072"/>
          </a:xfrm>
        </p:spPr>
        <p:txBody>
          <a:bodyPr anchor="b" anchorCtr="0">
            <a:normAutofit fontScale="90000"/>
          </a:bodyPr>
          <a:lstStyle/>
          <a:p>
            <a:pPr algn="ctr"/>
            <a:r>
              <a:rPr lang="ko-KR" altLang="en-US" sz="4000" dirty="0" smtClean="0"/>
              <a:t>경제위기에 대처하는 </a:t>
            </a:r>
            <a:r>
              <a:rPr lang="ko-KR" altLang="en-US" sz="4000" dirty="0" err="1" smtClean="0"/>
              <a:t>두가지</a:t>
            </a:r>
            <a:r>
              <a:rPr lang="ko-KR" altLang="en-US" sz="4000" dirty="0" smtClean="0"/>
              <a:t> 길</a:t>
            </a:r>
            <a:endParaRPr lang="ko-KR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47483802"/>
              </p:ext>
            </p:extLst>
          </p:nvPr>
        </p:nvGraphicFramePr>
        <p:xfrm>
          <a:off x="996950" y="1812035"/>
          <a:ext cx="7385050" cy="4072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직사각형 4"/>
          <p:cNvSpPr/>
          <p:nvPr/>
        </p:nvSpPr>
        <p:spPr>
          <a:xfrm>
            <a:off x="0" y="4616"/>
            <a:ext cx="2050386" cy="1120128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altLang="ko-KR" sz="1200" b="1" dirty="0" smtClean="0">
              <a:solidFill>
                <a:srgbClr val="FFFF00"/>
              </a:solidFill>
            </a:endParaRPr>
          </a:p>
          <a:p>
            <a:pPr algn="ctr"/>
            <a:r>
              <a:rPr lang="ko-KR" altLang="en-US" sz="2800" b="1" dirty="0" smtClean="0">
                <a:solidFill>
                  <a:srgbClr val="FFFF00"/>
                </a:solidFill>
              </a:rPr>
              <a:t>무덤 파는</a:t>
            </a:r>
            <a:endParaRPr lang="en-US" altLang="ko-KR" sz="2800" b="1" dirty="0" smtClean="0">
              <a:solidFill>
                <a:srgbClr val="FFFF00"/>
              </a:solidFill>
            </a:endParaRPr>
          </a:p>
          <a:p>
            <a:pPr algn="ctr"/>
            <a:r>
              <a:rPr lang="ko-KR" altLang="en-US" sz="2000" b="1" dirty="0" smtClean="0">
                <a:solidFill>
                  <a:srgbClr val="FF0000"/>
                </a:solidFill>
              </a:rPr>
              <a:t>박근혜 정권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8763"/>
            <a:ext cx="180498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047" y="1527473"/>
            <a:ext cx="2088232" cy="230425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047" y="4033614"/>
            <a:ext cx="2088232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0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748818"/>
              </p:ext>
            </p:extLst>
          </p:nvPr>
        </p:nvGraphicFramePr>
        <p:xfrm>
          <a:off x="467544" y="2132856"/>
          <a:ext cx="835292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직사각형 4"/>
          <p:cNvSpPr/>
          <p:nvPr/>
        </p:nvSpPr>
        <p:spPr>
          <a:xfrm>
            <a:off x="-20538" y="-45639"/>
            <a:ext cx="2720330" cy="1878543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직사각형 6"/>
          <p:cNvSpPr/>
          <p:nvPr/>
        </p:nvSpPr>
        <p:spPr>
          <a:xfrm>
            <a:off x="64344" y="56265"/>
            <a:ext cx="2563440" cy="16747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2400" b="1" kern="1200" dirty="0" smtClean="0">
                <a:solidFill>
                  <a:srgbClr val="FFFF00"/>
                </a:solidFill>
              </a:rPr>
              <a:t>맘대로 해고</a:t>
            </a:r>
            <a:endParaRPr lang="en-US" altLang="ko-KR" sz="2400" b="1" kern="1200" dirty="0" smtClean="0">
              <a:solidFill>
                <a:srgbClr val="FFFF00"/>
              </a:solidFill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2400" b="1" dirty="0" smtClean="0">
                <a:solidFill>
                  <a:srgbClr val="FFFF00"/>
                </a:solidFill>
              </a:rPr>
              <a:t>평생 </a:t>
            </a:r>
            <a:r>
              <a:rPr lang="ko-KR" altLang="en-US" sz="2400" b="1" dirty="0" err="1" smtClean="0">
                <a:solidFill>
                  <a:srgbClr val="FFFF00"/>
                </a:solidFill>
              </a:rPr>
              <a:t>비정규직</a:t>
            </a:r>
            <a:endParaRPr lang="en-US" altLang="ko-KR" sz="2400" b="1" dirty="0" smtClean="0">
              <a:solidFill>
                <a:srgbClr val="FFFF00"/>
              </a:solidFill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2400" b="1" kern="1200" dirty="0" smtClean="0">
                <a:solidFill>
                  <a:srgbClr val="FFFF00"/>
                </a:solidFill>
              </a:rPr>
              <a:t>민주노조 무력화</a:t>
            </a:r>
            <a:endParaRPr lang="ko-KR" sz="2400" b="1" kern="1200" dirty="0">
              <a:solidFill>
                <a:srgbClr val="FFFF00"/>
              </a:solidFill>
            </a:endParaRPr>
          </a:p>
        </p:txBody>
      </p:sp>
      <p:sp>
        <p:nvSpPr>
          <p:cNvPr id="8" name="제목 2"/>
          <p:cNvSpPr>
            <a:spLocks noGrp="1"/>
          </p:cNvSpPr>
          <p:nvPr>
            <p:ph type="title"/>
          </p:nvPr>
        </p:nvSpPr>
        <p:spPr>
          <a:xfrm>
            <a:off x="2843808" y="56265"/>
            <a:ext cx="6059016" cy="1674733"/>
          </a:xfrm>
        </p:spPr>
        <p:txBody>
          <a:bodyPr>
            <a:normAutofit/>
          </a:bodyPr>
          <a:lstStyle/>
          <a:p>
            <a:pPr algn="ctr"/>
            <a:r>
              <a:rPr lang="ko-KR" altLang="en-US" sz="4400" dirty="0" smtClean="0"/>
              <a:t>박근혜의 노동개악 </a:t>
            </a:r>
            <a:endParaRPr lang="ko-KR" altLang="en-US" sz="44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8763"/>
            <a:ext cx="180498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08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771800" y="112068"/>
            <a:ext cx="605901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sz="4000" dirty="0" smtClean="0"/>
              <a:t>법을 무시하는 가이드라인 </a:t>
            </a:r>
            <a:endParaRPr lang="ko-KR" sz="4000" dirty="0"/>
          </a:p>
        </p:txBody>
      </p:sp>
      <p:graphicFrame>
        <p:nvGraphicFramePr>
          <p:cNvPr id="4" name="Diagram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427771"/>
              </p:ext>
            </p:extLst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직사각형 6"/>
          <p:cNvSpPr/>
          <p:nvPr/>
        </p:nvSpPr>
        <p:spPr>
          <a:xfrm>
            <a:off x="-20538" y="-45639"/>
            <a:ext cx="2720330" cy="1458415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2400" b="1" dirty="0">
                <a:solidFill>
                  <a:srgbClr val="FFFF00"/>
                </a:solidFill>
                <a:latin typeface="+mn-ea"/>
              </a:rPr>
              <a:t>맘대로 해고</a:t>
            </a:r>
            <a:endParaRPr lang="en-US" altLang="ko-KR" sz="2400" b="1" dirty="0">
              <a:solidFill>
                <a:srgbClr val="FFFF00"/>
              </a:solidFill>
              <a:latin typeface="+mn-ea"/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2400" b="1" dirty="0">
                <a:solidFill>
                  <a:srgbClr val="FFFF00"/>
                </a:solidFill>
                <a:latin typeface="+mn-ea"/>
              </a:rPr>
              <a:t>평생 </a:t>
            </a:r>
            <a:r>
              <a:rPr lang="ko-KR" altLang="en-US" sz="2400" b="1" dirty="0" err="1">
                <a:solidFill>
                  <a:srgbClr val="FFFF00"/>
                </a:solidFill>
                <a:latin typeface="+mn-ea"/>
              </a:rPr>
              <a:t>비정규직</a:t>
            </a:r>
            <a:endParaRPr lang="en-US" altLang="ko-KR" sz="2400" b="1" dirty="0">
              <a:solidFill>
                <a:srgbClr val="FFFF00"/>
              </a:solidFill>
              <a:latin typeface="+mn-ea"/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2400" b="1" dirty="0">
                <a:solidFill>
                  <a:srgbClr val="FFFF00"/>
                </a:solidFill>
                <a:latin typeface="+mn-ea"/>
              </a:rPr>
              <a:t>민주노조 무력화</a:t>
            </a:r>
            <a:endParaRPr lang="ko-KR" altLang="ko-KR" sz="2400" b="1" dirty="0">
              <a:solidFill>
                <a:srgbClr val="FFFF00"/>
              </a:solidFill>
              <a:latin typeface="+mn-e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8763"/>
            <a:ext cx="180498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90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c 13"/>
          <p:cNvSpPr/>
          <p:nvPr/>
        </p:nvSpPr>
        <p:spPr>
          <a:xfrm>
            <a:off x="-3429000" y="0"/>
            <a:ext cx="6858000" cy="6858000"/>
          </a:xfrm>
          <a:prstGeom prst="arc">
            <a:avLst>
              <a:gd name="adj1" fmla="val 16200000"/>
              <a:gd name="adj2" fmla="val 5370932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flipH="1">
            <a:off x="3138488" y="1279525"/>
            <a:ext cx="50339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SzPct val="100000"/>
            </a:pPr>
            <a:r>
              <a:rPr lang="ko-KR" altLang="en-US" sz="2200" b="1" dirty="0" smtClean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  <a:sym typeface="Calibri" pitchFamily="34" charset="0"/>
              </a:rPr>
              <a:t>노동시간 연장</a:t>
            </a:r>
            <a:r>
              <a:rPr lang="en-US" altLang="ko-KR" sz="2200" b="1" dirty="0" smtClean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  <a:sym typeface="Calibri" pitchFamily="34" charset="0"/>
              </a:rPr>
              <a:t>(</a:t>
            </a:r>
            <a:r>
              <a:rPr lang="ko-KR" altLang="en-US" sz="2200" b="1" dirty="0" smtClean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  <a:sym typeface="Calibri" pitchFamily="34" charset="0"/>
              </a:rPr>
              <a:t>주 </a:t>
            </a:r>
            <a:r>
              <a:rPr lang="en-US" altLang="ko-KR" sz="2200" b="1" dirty="0" smtClean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  <a:sym typeface="Calibri" pitchFamily="34" charset="0"/>
              </a:rPr>
              <a:t>52</a:t>
            </a:r>
            <a:r>
              <a:rPr lang="ko-KR" altLang="en-US" sz="2200" b="1" dirty="0" smtClean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  <a:sym typeface="Calibri" pitchFamily="34" charset="0"/>
              </a:rPr>
              <a:t>시간</a:t>
            </a:r>
            <a:r>
              <a:rPr lang="en-US" altLang="ko-KR" sz="2200" b="1" dirty="0" smtClean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  <a:sym typeface="Calibri" pitchFamily="34" charset="0"/>
              </a:rPr>
              <a:t>=&gt;60</a:t>
            </a:r>
            <a:r>
              <a:rPr lang="ko-KR" altLang="en-US" sz="2200" b="1" dirty="0" smtClean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  <a:sym typeface="Calibri" pitchFamily="34" charset="0"/>
              </a:rPr>
              <a:t>시간</a:t>
            </a:r>
            <a:r>
              <a:rPr lang="en-US" altLang="ko-KR" sz="2200" b="1" dirty="0" smtClean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  <a:sym typeface="Calibri" pitchFamily="34" charset="0"/>
              </a:rPr>
              <a:t>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flipH="1">
            <a:off x="3627438" y="2557463"/>
            <a:ext cx="42569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SzPct val="100000"/>
            </a:pPr>
            <a:r>
              <a:rPr lang="ko-KR" altLang="en-US" sz="2200" b="1" dirty="0" smtClean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  <a:sym typeface="Calibri" pitchFamily="34" charset="0"/>
              </a:rPr>
              <a:t>통상임금범위 축소</a:t>
            </a:r>
            <a:endParaRPr lang="en-US" sz="2200" b="1" dirty="0">
              <a:solidFill>
                <a:srgbClr val="FFFF00"/>
              </a:solidFill>
              <a:latin typeface="Malgun Gothic" pitchFamily="34" charset="-127"/>
              <a:ea typeface="Malgun Gothic" pitchFamily="34" charset="-127"/>
              <a:sym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flipH="1">
            <a:off x="3641155" y="3834400"/>
            <a:ext cx="45449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SzPct val="100000"/>
            </a:pPr>
            <a:r>
              <a:rPr lang="ko-KR" altLang="en-US" sz="2200" b="1" dirty="0" smtClean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  <a:sym typeface="Calibri" pitchFamily="34" charset="0"/>
              </a:rPr>
              <a:t>탄력적 근로시간제 확대 등</a:t>
            </a:r>
            <a:endParaRPr lang="en-US" sz="2200" b="1" dirty="0">
              <a:solidFill>
                <a:srgbClr val="FFFF00"/>
              </a:solidFill>
              <a:latin typeface="Malgun Gothic" pitchFamily="34" charset="-127"/>
              <a:ea typeface="Malgun Gothic" pitchFamily="34" charset="-127"/>
              <a:sym typeface="Calibri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21676" y="1370363"/>
            <a:ext cx="311727" cy="31172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20192" y="2638879"/>
            <a:ext cx="311727" cy="31172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22174" y="3907395"/>
            <a:ext cx="311727" cy="311727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9" name="Arc 18"/>
          <p:cNvSpPr/>
          <p:nvPr/>
        </p:nvSpPr>
        <p:spPr>
          <a:xfrm>
            <a:off x="-1524000" y="1905000"/>
            <a:ext cx="4079776" cy="3048000"/>
          </a:xfrm>
          <a:prstGeom prst="arc">
            <a:avLst>
              <a:gd name="adj1" fmla="val 16200000"/>
              <a:gd name="adj2" fmla="val 5359794"/>
            </a:avLst>
          </a:prstGeom>
          <a:solidFill>
            <a:srgbClr val="FFFF00"/>
          </a:solidFill>
          <a:ln>
            <a:noFill/>
          </a:ln>
          <a:effectLst>
            <a:innerShdw blurRad="304800" dist="50800" dir="189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b="1" dirty="0" smtClean="0">
                <a:solidFill>
                  <a:srgbClr val="FF0000"/>
                </a:solidFill>
                <a:latin typeface="Malgun Gothic" pitchFamily="34" charset="-127"/>
                <a:ea typeface="Malgun Gothic" pitchFamily="34" charset="-127"/>
              </a:rPr>
              <a:t>근로기준법 개악</a:t>
            </a:r>
            <a:endParaRPr lang="en-US" sz="2800" b="1" dirty="0">
              <a:solidFill>
                <a:srgbClr val="FF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 rot="5400000">
            <a:off x="-3128963" y="3314701"/>
            <a:ext cx="6245225" cy="228600"/>
            <a:chOff x="-3200400" y="3314700"/>
            <a:chExt cx="6246420" cy="228600"/>
          </a:xfrm>
        </p:grpSpPr>
        <p:sp>
          <p:nvSpPr>
            <p:cNvPr id="13" name="Rounded Rectangle 12"/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Malgun Gothic" pitchFamily="34" charset="-127"/>
                <a:ea typeface="Malgun Gothic" pitchFamily="34" charset="-127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Malgun Gothic" pitchFamily="34" charset="-127"/>
                <a:ea typeface="Malgun Gothic" pitchFamily="34" charset="-127"/>
              </a:endParaRPr>
            </a:p>
          </p:txBody>
        </p:sp>
      </p:grpSp>
      <p:sp>
        <p:nvSpPr>
          <p:cNvPr id="18" name="Rectangle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1" hangingPunct="1">
              <a:spcBef>
                <a:spcPct val="0"/>
              </a:spcBef>
              <a:buNone/>
              <a:defRPr kumimoji="0" lang="ko-KR" sz="4800" b="1" kern="120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ko-KR" altLang="en-US" sz="3600" dirty="0" smtClean="0"/>
              <a:t>임금 깎고</a:t>
            </a:r>
            <a:r>
              <a:rPr lang="en-US" altLang="ko-KR" sz="3600" dirty="0" smtClean="0"/>
              <a:t>!</a:t>
            </a:r>
            <a:r>
              <a:rPr lang="ko-KR" altLang="en-US" sz="3600" dirty="0" smtClean="0"/>
              <a:t> 노동시간은 </a:t>
            </a:r>
            <a:r>
              <a:rPr lang="ko-KR" altLang="en-US" sz="3600" dirty="0" err="1" smtClean="0"/>
              <a:t>지멋대로</a:t>
            </a:r>
            <a:r>
              <a:rPr lang="en-US" altLang="ko-KR" sz="3600" dirty="0" smtClean="0"/>
              <a:t>!</a:t>
            </a:r>
            <a:r>
              <a:rPr lang="ko-KR" altLang="en-US" sz="3600" dirty="0" smtClean="0"/>
              <a:t> </a:t>
            </a:r>
            <a:endParaRPr lang="ko-KR" altLang="en-US" sz="3600" dirty="0"/>
          </a:p>
        </p:txBody>
      </p:sp>
      <p:sp>
        <p:nvSpPr>
          <p:cNvPr id="20" name="Oval 16"/>
          <p:cNvSpPr/>
          <p:nvPr/>
        </p:nvSpPr>
        <p:spPr>
          <a:xfrm>
            <a:off x="2721675" y="5157192"/>
            <a:ext cx="311727" cy="31172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 flipH="1">
            <a:off x="3160589" y="5084198"/>
            <a:ext cx="45449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SzPct val="100000"/>
            </a:pPr>
            <a:r>
              <a:rPr lang="ko-KR" altLang="en-US" sz="2200" b="1" dirty="0" smtClean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  <a:sym typeface="Calibri" pitchFamily="34" charset="0"/>
              </a:rPr>
              <a:t>재량근로시간제 대상 확대</a:t>
            </a:r>
            <a:endParaRPr lang="en-US" sz="2200" b="1" dirty="0">
              <a:solidFill>
                <a:srgbClr val="FFFF00"/>
              </a:solidFill>
              <a:latin typeface="Malgun Gothic" pitchFamily="34" charset="-127"/>
              <a:ea typeface="Malgun Gothic" pitchFamily="34" charset="-127"/>
              <a:sym typeface="Calibri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8763"/>
            <a:ext cx="180498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91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38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c 13"/>
          <p:cNvSpPr/>
          <p:nvPr/>
        </p:nvSpPr>
        <p:spPr>
          <a:xfrm>
            <a:off x="-3429000" y="0"/>
            <a:ext cx="6858000" cy="6858000"/>
          </a:xfrm>
          <a:prstGeom prst="arc">
            <a:avLst>
              <a:gd name="adj1" fmla="val 16200000"/>
              <a:gd name="adj2" fmla="val 5370932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flipH="1">
            <a:off x="3138488" y="1279525"/>
            <a:ext cx="50339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SzPct val="100000"/>
            </a:pPr>
            <a:r>
              <a:rPr lang="en-US" altLang="ko-KR" sz="2200" b="1" dirty="0" smtClean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  <a:sym typeface="Calibri" pitchFamily="34" charset="0"/>
              </a:rPr>
              <a:t>55</a:t>
            </a:r>
            <a:r>
              <a:rPr lang="ko-KR" altLang="en-US" sz="2200" b="1" dirty="0" smtClean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  <a:sym typeface="Calibri" pitchFamily="34" charset="0"/>
              </a:rPr>
              <a:t>세 이상 전 업종 파견근로 전면허용</a:t>
            </a:r>
            <a:endParaRPr lang="en-US" altLang="ko-KR" sz="2200" b="1" dirty="0" smtClean="0">
              <a:solidFill>
                <a:srgbClr val="FFFF00"/>
              </a:solidFill>
              <a:latin typeface="Malgun Gothic" pitchFamily="34" charset="-127"/>
              <a:ea typeface="Malgun Gothic" pitchFamily="34" charset="-127"/>
              <a:sym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flipH="1">
            <a:off x="3627438" y="2557463"/>
            <a:ext cx="425693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SzPct val="100000"/>
            </a:pPr>
            <a:r>
              <a:rPr lang="ko-KR" altLang="en-US" sz="2200" b="1" dirty="0" smtClean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  <a:sym typeface="Calibri" pitchFamily="34" charset="0"/>
              </a:rPr>
              <a:t>고소득</a:t>
            </a:r>
            <a:r>
              <a:rPr lang="en-US" altLang="ko-KR" sz="2200" b="1" dirty="0" smtClean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  <a:sym typeface="Calibri" pitchFamily="34" charset="0"/>
              </a:rPr>
              <a:t>,</a:t>
            </a:r>
            <a:r>
              <a:rPr lang="ko-KR" altLang="en-US" sz="2200" b="1" dirty="0" smtClean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  <a:sym typeface="Calibri" pitchFamily="34" charset="0"/>
              </a:rPr>
              <a:t>전문직 파견 허용</a:t>
            </a:r>
            <a:endParaRPr lang="en-US" altLang="ko-KR" sz="2200" b="1" dirty="0" smtClean="0">
              <a:solidFill>
                <a:srgbClr val="FFFF00"/>
              </a:solidFill>
              <a:latin typeface="Malgun Gothic" pitchFamily="34" charset="-127"/>
              <a:ea typeface="Malgun Gothic" pitchFamily="34" charset="-127"/>
              <a:sym typeface="Calibri" pitchFamily="34" charset="0"/>
            </a:endParaRPr>
          </a:p>
          <a:p>
            <a:pPr>
              <a:buSzPct val="100000"/>
            </a:pPr>
            <a:r>
              <a:rPr lang="en-US" altLang="ko-KR" sz="2200" b="1" dirty="0" smtClean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  <a:sym typeface="Calibri" pitchFamily="34" charset="0"/>
              </a:rPr>
              <a:t>(2</a:t>
            </a:r>
            <a:r>
              <a:rPr lang="ko-KR" altLang="en-US" sz="2200" b="1" dirty="0" smtClean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  <a:sym typeface="Calibri" pitchFamily="34" charset="0"/>
              </a:rPr>
              <a:t>년 기간제한 없음</a:t>
            </a:r>
            <a:r>
              <a:rPr lang="en-US" altLang="ko-KR" sz="2200" b="1" dirty="0" smtClean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  <a:sym typeface="Calibri" pitchFamily="34" charset="0"/>
              </a:rPr>
              <a:t>)</a:t>
            </a:r>
            <a:endParaRPr lang="en-US" sz="2200" b="1" dirty="0">
              <a:solidFill>
                <a:srgbClr val="FFFF00"/>
              </a:solidFill>
              <a:latin typeface="Malgun Gothic" pitchFamily="34" charset="-127"/>
              <a:ea typeface="Malgun Gothic" pitchFamily="34" charset="-127"/>
              <a:sym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flipH="1">
            <a:off x="3641155" y="3834400"/>
            <a:ext cx="45449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SzPct val="100000"/>
            </a:pPr>
            <a:r>
              <a:rPr lang="ko-KR" altLang="en-US" sz="2200" b="1" dirty="0" smtClean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  <a:sym typeface="Calibri" pitchFamily="34" charset="0"/>
              </a:rPr>
              <a:t>불법인 제조업에도 파견 허용</a:t>
            </a:r>
            <a:endParaRPr lang="en-US" sz="2200" b="1" dirty="0">
              <a:solidFill>
                <a:srgbClr val="FFFF00"/>
              </a:solidFill>
              <a:latin typeface="Malgun Gothic" pitchFamily="34" charset="-127"/>
              <a:ea typeface="Malgun Gothic" pitchFamily="34" charset="-127"/>
              <a:sym typeface="Calibri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21676" y="1370363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20192" y="2638879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22174" y="3907395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9" name="Arc 18"/>
          <p:cNvSpPr/>
          <p:nvPr/>
        </p:nvSpPr>
        <p:spPr>
          <a:xfrm>
            <a:off x="-1524000" y="1905000"/>
            <a:ext cx="4079776" cy="3048000"/>
          </a:xfrm>
          <a:prstGeom prst="arc">
            <a:avLst>
              <a:gd name="adj1" fmla="val 16200000"/>
              <a:gd name="adj2" fmla="val 5359794"/>
            </a:avLst>
          </a:prstGeom>
          <a:solidFill>
            <a:srgbClr val="FFFF00"/>
          </a:solidFill>
          <a:ln>
            <a:noFill/>
          </a:ln>
          <a:effectLst>
            <a:innerShdw blurRad="304800" dist="50800" dir="189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b="1" dirty="0" smtClean="0">
                <a:solidFill>
                  <a:srgbClr val="FF0000"/>
                </a:solidFill>
                <a:latin typeface="Malgun Gothic" pitchFamily="34" charset="-127"/>
                <a:ea typeface="Malgun Gothic" pitchFamily="34" charset="-127"/>
              </a:rPr>
              <a:t>파견법 개악</a:t>
            </a:r>
            <a:endParaRPr lang="en-US" sz="2800" b="1" dirty="0">
              <a:solidFill>
                <a:srgbClr val="FF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 rot="5400000">
            <a:off x="-3128963" y="3314701"/>
            <a:ext cx="6245225" cy="228600"/>
            <a:chOff x="-3200400" y="3314700"/>
            <a:chExt cx="6246420" cy="228600"/>
          </a:xfrm>
        </p:grpSpPr>
        <p:sp>
          <p:nvSpPr>
            <p:cNvPr id="13" name="Rounded Rectangle 12"/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Malgun Gothic" pitchFamily="34" charset="-127"/>
                <a:ea typeface="Malgun Gothic" pitchFamily="34" charset="-127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Malgun Gothic" pitchFamily="34" charset="-127"/>
                <a:ea typeface="Malgun Gothic" pitchFamily="34" charset="-127"/>
              </a:endParaRPr>
            </a:p>
          </p:txBody>
        </p:sp>
      </p:grpSp>
      <p:sp>
        <p:nvSpPr>
          <p:cNvPr id="18" name="Rectangle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1" hangingPunct="1">
              <a:spcBef>
                <a:spcPct val="0"/>
              </a:spcBef>
              <a:buNone/>
              <a:defRPr kumimoji="0" lang="ko-KR" sz="4800" b="1" kern="120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ko-KR" altLang="en-US" sz="3600" dirty="0" smtClean="0"/>
              <a:t>파견확대로 </a:t>
            </a:r>
            <a:r>
              <a:rPr lang="ko-KR" altLang="en-US" sz="3600" dirty="0" err="1" smtClean="0"/>
              <a:t>비정규직</a:t>
            </a:r>
            <a:r>
              <a:rPr lang="ko-KR" altLang="en-US" sz="3600" dirty="0" smtClean="0"/>
              <a:t> 파견공화국으로</a:t>
            </a:r>
            <a:endParaRPr lang="ko-KR" altLang="en-US" sz="3600" dirty="0"/>
          </a:p>
        </p:txBody>
      </p:sp>
      <p:sp>
        <p:nvSpPr>
          <p:cNvPr id="20" name="Oval 16"/>
          <p:cNvSpPr/>
          <p:nvPr/>
        </p:nvSpPr>
        <p:spPr>
          <a:xfrm>
            <a:off x="2721675" y="5157192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 flipH="1">
            <a:off x="3160588" y="5084198"/>
            <a:ext cx="472377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SzPct val="100000"/>
            </a:pPr>
            <a:r>
              <a:rPr lang="ko-KR" altLang="en-US" sz="2200" b="1" dirty="0" err="1" smtClean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  <a:sym typeface="Calibri" pitchFamily="34" charset="0"/>
              </a:rPr>
              <a:t>대법판결난</a:t>
            </a:r>
            <a:r>
              <a:rPr lang="ko-KR" altLang="en-US" sz="2200" b="1" dirty="0" smtClean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  <a:sym typeface="Calibri" pitchFamily="34" charset="0"/>
              </a:rPr>
              <a:t> 불법파견</a:t>
            </a:r>
            <a:r>
              <a:rPr lang="en-US" altLang="ko-KR" sz="2200" b="1" dirty="0" smtClean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  <a:sym typeface="Calibri" pitchFamily="34" charset="0"/>
              </a:rPr>
              <a:t>, </a:t>
            </a:r>
            <a:r>
              <a:rPr lang="ko-KR" altLang="en-US" sz="2200" b="1" dirty="0" smtClean="0">
                <a:solidFill>
                  <a:srgbClr val="FFFF00"/>
                </a:solidFill>
                <a:latin typeface="Malgun Gothic" pitchFamily="34" charset="-127"/>
                <a:ea typeface="Malgun Gothic" pitchFamily="34" charset="-127"/>
                <a:sym typeface="Calibri" pitchFamily="34" charset="0"/>
              </a:rPr>
              <a:t>위장도급을 합법도급으로</a:t>
            </a:r>
            <a:endParaRPr lang="en-US" sz="2200" b="1" dirty="0">
              <a:solidFill>
                <a:srgbClr val="FFFF00"/>
              </a:solidFill>
              <a:latin typeface="Malgun Gothic" pitchFamily="34" charset="-127"/>
              <a:ea typeface="Malgun Gothic" pitchFamily="34" charset="-127"/>
              <a:sym typeface="Calibri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8763"/>
            <a:ext cx="180498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9585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38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945" y="1971294"/>
            <a:ext cx="2971799" cy="4001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3675626870"/>
              </p:ext>
            </p:extLst>
          </p:nvPr>
        </p:nvGraphicFramePr>
        <p:xfrm>
          <a:off x="2152413" y="2034992"/>
          <a:ext cx="6096000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직사각형 6"/>
          <p:cNvSpPr/>
          <p:nvPr/>
        </p:nvSpPr>
        <p:spPr>
          <a:xfrm>
            <a:off x="0" y="4616"/>
            <a:ext cx="2050386" cy="941333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altLang="ko-KR" sz="1200" b="1" dirty="0" smtClean="0">
              <a:solidFill>
                <a:srgbClr val="FFFF00"/>
              </a:solidFill>
            </a:endParaRPr>
          </a:p>
          <a:p>
            <a:pPr algn="ctr"/>
            <a:r>
              <a:rPr lang="ko-KR" altLang="en-US" sz="2800" b="1" dirty="0" smtClean="0">
                <a:solidFill>
                  <a:srgbClr val="FFFF00"/>
                </a:solidFill>
              </a:rPr>
              <a:t>객관정세</a:t>
            </a:r>
            <a:endParaRPr lang="ko-KR" altLang="en-US" sz="2800" b="1" dirty="0">
              <a:solidFill>
                <a:srgbClr val="FFFF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8763"/>
            <a:ext cx="180498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82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7488832" cy="5688632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ko-KR" altLang="en-US" sz="2800" dirty="0" smtClean="0"/>
              <a:t>파견허용 하겠다는 고소득</a:t>
            </a:r>
            <a:r>
              <a:rPr lang="en-US" altLang="ko-KR" sz="2800" dirty="0" smtClean="0"/>
              <a:t>,</a:t>
            </a:r>
            <a:r>
              <a:rPr lang="ko-KR" altLang="en-US" sz="2800" dirty="0" smtClean="0"/>
              <a:t>전문직은 누구</a:t>
            </a:r>
            <a:r>
              <a:rPr lang="en-US" altLang="ko-KR" sz="2800" dirty="0" smtClean="0"/>
              <a:t>?</a:t>
            </a:r>
            <a:endParaRPr lang="ko-KR" alt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8763"/>
            <a:ext cx="180498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38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c 13"/>
          <p:cNvSpPr/>
          <p:nvPr/>
        </p:nvSpPr>
        <p:spPr>
          <a:xfrm>
            <a:off x="-3429000" y="0"/>
            <a:ext cx="6858000" cy="6858000"/>
          </a:xfrm>
          <a:prstGeom prst="arc">
            <a:avLst>
              <a:gd name="adj1" fmla="val 16200000"/>
              <a:gd name="adj2" fmla="val 5370932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flipH="1">
            <a:off x="3138488" y="1279525"/>
            <a:ext cx="50339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SzPct val="100000"/>
            </a:pPr>
            <a:r>
              <a:rPr lang="ko-KR" altLang="en-US" sz="22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  <a:sym typeface="Calibri" pitchFamily="34" charset="0"/>
              </a:rPr>
              <a:t>기간제 기간 </a:t>
            </a:r>
            <a:r>
              <a:rPr lang="en-US" altLang="ko-KR" sz="22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  <a:sym typeface="Calibri" pitchFamily="34" charset="0"/>
              </a:rPr>
              <a:t>4</a:t>
            </a:r>
            <a:r>
              <a:rPr lang="ko-KR" altLang="en-US" sz="22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  <a:sym typeface="Calibri" pitchFamily="34" charset="0"/>
              </a:rPr>
              <a:t>년으로 연장 </a:t>
            </a:r>
            <a:r>
              <a:rPr lang="en-US" altLang="ko-KR" sz="22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  <a:sym typeface="Calibri" pitchFamily="34" charset="0"/>
              </a:rPr>
              <a:t>(35</a:t>
            </a:r>
            <a:r>
              <a:rPr lang="ko-KR" altLang="en-US" sz="2200" b="1" dirty="0" err="1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  <a:sym typeface="Calibri" pitchFamily="34" charset="0"/>
              </a:rPr>
              <a:t>세이상</a:t>
            </a:r>
            <a:r>
              <a:rPr lang="en-US" altLang="ko-KR" sz="22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  <a:sym typeface="Calibri" pitchFamily="34" charset="0"/>
              </a:rPr>
              <a:t>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flipH="1">
            <a:off x="3627438" y="2557463"/>
            <a:ext cx="425693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SzPct val="100000"/>
            </a:pPr>
            <a:r>
              <a:rPr lang="ko-KR" altLang="en-US" sz="22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  <a:sym typeface="Calibri" pitchFamily="34" charset="0"/>
              </a:rPr>
              <a:t>쪼개기 계약 인정 </a:t>
            </a:r>
            <a:endParaRPr lang="en-US" altLang="ko-KR" sz="2200" b="1" dirty="0" smtClean="0">
              <a:solidFill>
                <a:schemeClr val="bg1"/>
              </a:solidFill>
              <a:latin typeface="Malgun Gothic" pitchFamily="34" charset="-127"/>
              <a:ea typeface="Malgun Gothic" pitchFamily="34" charset="-127"/>
              <a:sym typeface="Calibri" pitchFamily="34" charset="0"/>
            </a:endParaRPr>
          </a:p>
          <a:p>
            <a:pPr>
              <a:buSzPct val="100000"/>
            </a:pPr>
            <a:r>
              <a:rPr lang="en-US" altLang="ko-KR" sz="22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  <a:sym typeface="Calibri" pitchFamily="34" charset="0"/>
              </a:rPr>
              <a:t>(2</a:t>
            </a:r>
            <a:r>
              <a:rPr lang="ko-KR" altLang="en-US" sz="22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  <a:sym typeface="Calibri" pitchFamily="34" charset="0"/>
              </a:rPr>
              <a:t>년 내 </a:t>
            </a:r>
            <a:r>
              <a:rPr lang="en-US" altLang="ko-KR" sz="22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  <a:sym typeface="Calibri" pitchFamily="34" charset="0"/>
              </a:rPr>
              <a:t>3</a:t>
            </a:r>
            <a:r>
              <a:rPr lang="ko-KR" altLang="en-US" sz="22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  <a:sym typeface="Calibri" pitchFamily="34" charset="0"/>
              </a:rPr>
              <a:t>번 쪼개기 계약 인정</a:t>
            </a:r>
            <a:r>
              <a:rPr lang="en-US" altLang="ko-KR" sz="2200" b="1" dirty="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  <a:sym typeface="Calibri" pitchFamily="34" charset="0"/>
              </a:rPr>
              <a:t>)</a:t>
            </a:r>
            <a:endParaRPr lang="en-US" sz="2200" b="1" dirty="0">
              <a:solidFill>
                <a:schemeClr val="bg1"/>
              </a:solidFill>
              <a:latin typeface="Malgun Gothic" pitchFamily="34" charset="-127"/>
              <a:ea typeface="Malgun Gothic" pitchFamily="34" charset="-127"/>
              <a:sym typeface="Calibri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21676" y="1370363"/>
            <a:ext cx="311727" cy="31172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20192" y="2638879"/>
            <a:ext cx="311727" cy="31172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9" name="Arc 18"/>
          <p:cNvSpPr/>
          <p:nvPr/>
        </p:nvSpPr>
        <p:spPr>
          <a:xfrm>
            <a:off x="-1524000" y="1905000"/>
            <a:ext cx="4079776" cy="3048000"/>
          </a:xfrm>
          <a:prstGeom prst="arc">
            <a:avLst>
              <a:gd name="adj1" fmla="val 16200000"/>
              <a:gd name="adj2" fmla="val 5359794"/>
            </a:avLst>
          </a:prstGeom>
          <a:solidFill>
            <a:srgbClr val="FFFF00"/>
          </a:solidFill>
          <a:ln>
            <a:noFill/>
          </a:ln>
          <a:effectLst>
            <a:innerShdw blurRad="304800" dist="50800" dir="189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b="1" dirty="0" err="1" smtClean="0">
                <a:solidFill>
                  <a:srgbClr val="FF0000"/>
                </a:solidFill>
                <a:latin typeface="Malgun Gothic" pitchFamily="34" charset="-127"/>
                <a:ea typeface="Malgun Gothic" pitchFamily="34" charset="-127"/>
              </a:rPr>
              <a:t>기간제법</a:t>
            </a:r>
            <a:r>
              <a:rPr lang="ko-KR" altLang="en-US" sz="2800" b="1" dirty="0" smtClean="0">
                <a:solidFill>
                  <a:srgbClr val="FF0000"/>
                </a:solidFill>
                <a:latin typeface="Malgun Gothic" pitchFamily="34" charset="-127"/>
                <a:ea typeface="Malgun Gothic" pitchFamily="34" charset="-127"/>
              </a:rPr>
              <a:t> 개악</a:t>
            </a:r>
            <a:endParaRPr lang="en-US" sz="2800" b="1" dirty="0">
              <a:solidFill>
                <a:srgbClr val="FF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 rot="5400000">
            <a:off x="-3128963" y="3314701"/>
            <a:ext cx="6245225" cy="228600"/>
            <a:chOff x="-3200400" y="3314700"/>
            <a:chExt cx="6246420" cy="228600"/>
          </a:xfrm>
        </p:grpSpPr>
        <p:sp>
          <p:nvSpPr>
            <p:cNvPr id="13" name="Rounded Rectangle 12"/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Malgun Gothic" pitchFamily="34" charset="-127"/>
                <a:ea typeface="Malgun Gothic" pitchFamily="34" charset="-127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Malgun Gothic" pitchFamily="34" charset="-127"/>
                <a:ea typeface="Malgun Gothic" pitchFamily="34" charset="-127"/>
              </a:endParaRPr>
            </a:p>
          </p:txBody>
        </p:sp>
      </p:grpSp>
      <p:sp>
        <p:nvSpPr>
          <p:cNvPr id="18" name="Rectangle 1"/>
          <p:cNvSpPr txBox="1">
            <a:spLocks/>
          </p:cNvSpPr>
          <p:nvPr/>
        </p:nvSpPr>
        <p:spPr>
          <a:xfrm>
            <a:off x="515888" y="260353"/>
            <a:ext cx="8507288" cy="648072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1" hangingPunct="1">
              <a:spcBef>
                <a:spcPct val="0"/>
              </a:spcBef>
              <a:buNone/>
              <a:defRPr kumimoji="0" lang="ko-KR" sz="4800" b="1" kern="120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ko-KR" altLang="en-US" sz="3200" dirty="0" err="1" smtClean="0">
                <a:solidFill>
                  <a:srgbClr val="FF0000"/>
                </a:solidFill>
              </a:rPr>
              <a:t>비정규직</a:t>
            </a:r>
            <a:r>
              <a:rPr lang="ko-KR" altLang="en-US" sz="3200" dirty="0" smtClean="0">
                <a:solidFill>
                  <a:srgbClr val="FF0000"/>
                </a:solidFill>
              </a:rPr>
              <a:t> 기간연장으로 정규직 통로 봉쇄</a:t>
            </a:r>
            <a:endParaRPr lang="ko-KR" altLang="en-US" sz="3200" dirty="0">
              <a:solidFill>
                <a:srgbClr val="FF0000"/>
              </a:solidFill>
            </a:endParaRPr>
          </a:p>
        </p:txBody>
      </p:sp>
      <p:sp>
        <p:nvSpPr>
          <p:cNvPr id="21" name="Rectangle 1"/>
          <p:cNvSpPr txBox="1">
            <a:spLocks/>
          </p:cNvSpPr>
          <p:nvPr/>
        </p:nvSpPr>
        <p:spPr>
          <a:xfrm>
            <a:off x="3531918" y="3861048"/>
            <a:ext cx="5213569" cy="2520280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1" hangingPunct="1">
              <a:spcBef>
                <a:spcPct val="0"/>
              </a:spcBef>
              <a:buNone/>
              <a:defRPr kumimoji="0" lang="ko-KR" sz="4800" b="1" kern="120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>
              <a:lnSpc>
                <a:spcPct val="150000"/>
              </a:lnSpc>
            </a:pPr>
            <a:r>
              <a:rPr lang="ko-KR" altLang="en-US" sz="2000" dirty="0" smtClean="0">
                <a:solidFill>
                  <a:srgbClr val="0070C0"/>
                </a:solidFill>
              </a:rPr>
              <a:t>연봉 </a:t>
            </a:r>
            <a:r>
              <a:rPr lang="en-US" altLang="ko-KR" sz="2000" dirty="0" smtClean="0">
                <a:solidFill>
                  <a:srgbClr val="0070C0"/>
                </a:solidFill>
              </a:rPr>
              <a:t>2000</a:t>
            </a:r>
            <a:r>
              <a:rPr lang="ko-KR" altLang="en-US" sz="2000" dirty="0" smtClean="0">
                <a:solidFill>
                  <a:srgbClr val="0070C0"/>
                </a:solidFill>
              </a:rPr>
              <a:t>만원</a:t>
            </a:r>
            <a:r>
              <a:rPr lang="en-US" altLang="ko-KR" sz="2000" dirty="0" smtClean="0">
                <a:solidFill>
                  <a:srgbClr val="0070C0"/>
                </a:solidFill>
              </a:rPr>
              <a:t>,</a:t>
            </a:r>
            <a:r>
              <a:rPr lang="ko-KR" altLang="en-US" sz="2000" dirty="0" smtClean="0">
                <a:solidFill>
                  <a:srgbClr val="0070C0"/>
                </a:solidFill>
              </a:rPr>
              <a:t> </a:t>
            </a:r>
            <a:r>
              <a:rPr lang="en-US" altLang="ko-KR" sz="2000" dirty="0" smtClean="0">
                <a:solidFill>
                  <a:srgbClr val="0070C0"/>
                </a:solidFill>
              </a:rPr>
              <a:t>2</a:t>
            </a:r>
            <a:r>
              <a:rPr lang="ko-KR" altLang="en-US" sz="2000" dirty="0" smtClean="0">
                <a:solidFill>
                  <a:srgbClr val="0070C0"/>
                </a:solidFill>
              </a:rPr>
              <a:t>년 기간제 근로계약 </a:t>
            </a:r>
            <a:r>
              <a:rPr lang="en-US" altLang="ko-KR" sz="2000" dirty="0" smtClean="0">
                <a:solidFill>
                  <a:srgbClr val="0070C0"/>
                </a:solidFill>
              </a:rPr>
              <a:t>=&gt;</a:t>
            </a:r>
          </a:p>
          <a:p>
            <a:pPr algn="l">
              <a:lnSpc>
                <a:spcPct val="150000"/>
              </a:lnSpc>
            </a:pPr>
            <a:r>
              <a:rPr lang="en-US" altLang="ko-KR" sz="2000" dirty="0" smtClean="0">
                <a:solidFill>
                  <a:srgbClr val="0070C0"/>
                </a:solidFill>
              </a:rPr>
              <a:t>2</a:t>
            </a:r>
            <a:r>
              <a:rPr lang="ko-KR" altLang="en-US" sz="2000" dirty="0" smtClean="0">
                <a:solidFill>
                  <a:srgbClr val="0070C0"/>
                </a:solidFill>
              </a:rPr>
              <a:t>년 후 추가 </a:t>
            </a:r>
            <a:r>
              <a:rPr lang="en-US" altLang="ko-KR" sz="2000" dirty="0" smtClean="0">
                <a:solidFill>
                  <a:srgbClr val="0070C0"/>
                </a:solidFill>
              </a:rPr>
              <a:t>2</a:t>
            </a:r>
            <a:r>
              <a:rPr lang="ko-KR" altLang="en-US" sz="2000" dirty="0" smtClean="0">
                <a:solidFill>
                  <a:srgbClr val="0070C0"/>
                </a:solidFill>
              </a:rPr>
              <a:t>년 연장 </a:t>
            </a:r>
            <a:r>
              <a:rPr lang="en-US" altLang="ko-KR" sz="2000" dirty="0" smtClean="0">
                <a:solidFill>
                  <a:srgbClr val="0070C0"/>
                </a:solidFill>
              </a:rPr>
              <a:t>=&gt;</a:t>
            </a:r>
            <a:r>
              <a:rPr lang="ko-KR" altLang="en-US" sz="2000" dirty="0" smtClean="0">
                <a:solidFill>
                  <a:srgbClr val="0070C0"/>
                </a:solidFill>
              </a:rPr>
              <a:t> 총 </a:t>
            </a:r>
            <a:r>
              <a:rPr lang="en-US" altLang="ko-KR" sz="2000" dirty="0" smtClean="0">
                <a:solidFill>
                  <a:srgbClr val="0070C0"/>
                </a:solidFill>
              </a:rPr>
              <a:t>4</a:t>
            </a:r>
            <a:r>
              <a:rPr lang="ko-KR" altLang="en-US" sz="2000" dirty="0" smtClean="0">
                <a:solidFill>
                  <a:srgbClr val="0070C0"/>
                </a:solidFill>
              </a:rPr>
              <a:t>년 기간제 고용 후 근로계약 종료 </a:t>
            </a:r>
            <a:r>
              <a:rPr lang="en-US" altLang="ko-KR" sz="2000" dirty="0" smtClean="0">
                <a:solidFill>
                  <a:srgbClr val="0070C0"/>
                </a:solidFill>
              </a:rPr>
              <a:t>=&gt; </a:t>
            </a:r>
            <a:r>
              <a:rPr lang="ko-KR" altLang="en-US" sz="2000" dirty="0" smtClean="0">
                <a:solidFill>
                  <a:srgbClr val="0070C0"/>
                </a:solidFill>
              </a:rPr>
              <a:t>사용자는 추가 </a:t>
            </a:r>
            <a:r>
              <a:rPr lang="en-US" altLang="ko-KR" sz="2000" dirty="0" smtClean="0">
                <a:solidFill>
                  <a:srgbClr val="0070C0"/>
                </a:solidFill>
              </a:rPr>
              <a:t>2</a:t>
            </a:r>
            <a:r>
              <a:rPr lang="ko-KR" altLang="en-US" sz="2000" dirty="0" smtClean="0">
                <a:solidFill>
                  <a:srgbClr val="0070C0"/>
                </a:solidFill>
              </a:rPr>
              <a:t>년 연봉의 </a:t>
            </a:r>
            <a:r>
              <a:rPr lang="en-US" altLang="ko-KR" sz="2000" dirty="0" smtClean="0">
                <a:solidFill>
                  <a:srgbClr val="0070C0"/>
                </a:solidFill>
              </a:rPr>
              <a:t>10%</a:t>
            </a:r>
            <a:r>
              <a:rPr lang="ko-KR" altLang="en-US" sz="2000" dirty="0" smtClean="0">
                <a:solidFill>
                  <a:srgbClr val="0070C0"/>
                </a:solidFill>
              </a:rPr>
              <a:t>인 </a:t>
            </a:r>
            <a:r>
              <a:rPr lang="en-US" altLang="ko-KR" sz="2000" dirty="0" smtClean="0">
                <a:solidFill>
                  <a:srgbClr val="0070C0"/>
                </a:solidFill>
              </a:rPr>
              <a:t>400</a:t>
            </a:r>
            <a:r>
              <a:rPr lang="ko-KR" altLang="en-US" sz="2000" dirty="0" smtClean="0">
                <a:solidFill>
                  <a:srgbClr val="0070C0"/>
                </a:solidFill>
              </a:rPr>
              <a:t>만원만 노동자에게 지급하면 됨 </a:t>
            </a:r>
            <a:r>
              <a:rPr lang="en-US" altLang="ko-KR" sz="2000" dirty="0" smtClean="0">
                <a:solidFill>
                  <a:srgbClr val="0070C0"/>
                </a:solidFill>
              </a:rPr>
              <a:t>=&gt; </a:t>
            </a:r>
            <a:r>
              <a:rPr lang="ko-KR" altLang="en-US" sz="2000" dirty="0" smtClean="0">
                <a:solidFill>
                  <a:srgbClr val="0070C0"/>
                </a:solidFill>
              </a:rPr>
              <a:t>다시 또 기간제 또는 파견으로</a:t>
            </a:r>
            <a:endParaRPr lang="ko-KR" altLang="en-US" sz="2000" dirty="0">
              <a:solidFill>
                <a:srgbClr val="0070C0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8763"/>
            <a:ext cx="180498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Oval 15"/>
          <p:cNvSpPr/>
          <p:nvPr/>
        </p:nvSpPr>
        <p:spPr>
          <a:xfrm>
            <a:off x="3190318" y="4127350"/>
            <a:ext cx="311727" cy="31172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Malgun Gothic" pitchFamily="34" charset="-127"/>
              <a:ea typeface="Malgun Gothic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8543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38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132279"/>
              </p:ext>
            </p:extLst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직사각형 4"/>
          <p:cNvSpPr/>
          <p:nvPr/>
        </p:nvSpPr>
        <p:spPr>
          <a:xfrm>
            <a:off x="1935" y="0"/>
            <a:ext cx="2409825" cy="1098375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ko-KR" altLang="en-US" sz="2800" b="1" dirty="0" smtClean="0">
                <a:solidFill>
                  <a:srgbClr val="FFFF00"/>
                </a:solidFill>
              </a:rPr>
              <a:t>노동개악</a:t>
            </a:r>
            <a:endParaRPr lang="en-US" altLang="ko-KR" sz="2800" b="1" dirty="0" smtClean="0">
              <a:solidFill>
                <a:srgbClr val="FFFF00"/>
              </a:solidFill>
            </a:endParaRPr>
          </a:p>
          <a:p>
            <a:pPr algn="ctr"/>
            <a:r>
              <a:rPr lang="ko-KR" altLang="en-US" sz="2800" b="1" dirty="0" smtClean="0">
                <a:solidFill>
                  <a:srgbClr val="FF0000"/>
                </a:solidFill>
              </a:rPr>
              <a:t>노동 대재앙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8763"/>
            <a:ext cx="180498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4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979443"/>
              </p:ext>
            </p:extLst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직사각형 4"/>
          <p:cNvSpPr/>
          <p:nvPr/>
        </p:nvSpPr>
        <p:spPr>
          <a:xfrm>
            <a:off x="1935" y="0"/>
            <a:ext cx="2409825" cy="1098375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ko-KR" altLang="en-US" sz="2800" b="1" dirty="0" smtClean="0">
                <a:solidFill>
                  <a:srgbClr val="FFFF00"/>
                </a:solidFill>
              </a:rPr>
              <a:t>노동개악</a:t>
            </a:r>
            <a:endParaRPr lang="en-US" altLang="ko-KR" sz="2800" b="1" dirty="0" smtClean="0">
              <a:solidFill>
                <a:srgbClr val="FFFF00"/>
              </a:solidFill>
            </a:endParaRPr>
          </a:p>
          <a:p>
            <a:pPr algn="ctr"/>
            <a:r>
              <a:rPr lang="ko-KR" altLang="en-US" sz="2800" b="1" dirty="0" smtClean="0">
                <a:solidFill>
                  <a:srgbClr val="FF0000"/>
                </a:solidFill>
              </a:rPr>
              <a:t>노동 대재앙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8763"/>
            <a:ext cx="180498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17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721132"/>
              </p:ext>
            </p:extLst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직사각형 4"/>
          <p:cNvSpPr/>
          <p:nvPr/>
        </p:nvSpPr>
        <p:spPr>
          <a:xfrm>
            <a:off x="1935" y="0"/>
            <a:ext cx="2409825" cy="1098375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ko-KR" altLang="en-US" sz="2800" b="1" dirty="0" smtClean="0">
                <a:solidFill>
                  <a:srgbClr val="FFFF00"/>
                </a:solidFill>
              </a:rPr>
              <a:t>노동개악</a:t>
            </a:r>
            <a:endParaRPr lang="en-US" altLang="ko-KR" sz="2800" b="1" dirty="0" smtClean="0">
              <a:solidFill>
                <a:srgbClr val="FFFF00"/>
              </a:solidFill>
            </a:endParaRPr>
          </a:p>
          <a:p>
            <a:pPr algn="ctr"/>
            <a:r>
              <a:rPr lang="ko-KR" altLang="en-US" sz="2800" b="1" dirty="0" smtClean="0">
                <a:solidFill>
                  <a:srgbClr val="FF0000"/>
                </a:solidFill>
              </a:rPr>
              <a:t>노동 대재앙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8763"/>
            <a:ext cx="180498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21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793171"/>
              </p:ext>
            </p:extLst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직사각형 4"/>
          <p:cNvSpPr/>
          <p:nvPr/>
        </p:nvSpPr>
        <p:spPr>
          <a:xfrm>
            <a:off x="1935" y="0"/>
            <a:ext cx="2409825" cy="1098375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ko-KR" altLang="en-US" sz="2800" b="1" dirty="0" smtClean="0">
                <a:solidFill>
                  <a:srgbClr val="FFFF00"/>
                </a:solidFill>
              </a:rPr>
              <a:t>노동개악</a:t>
            </a:r>
            <a:endParaRPr lang="en-US" altLang="ko-KR" sz="2800" b="1" dirty="0" smtClean="0">
              <a:solidFill>
                <a:srgbClr val="FFFF00"/>
              </a:solidFill>
            </a:endParaRPr>
          </a:p>
          <a:p>
            <a:pPr algn="ctr"/>
            <a:r>
              <a:rPr lang="ko-KR" altLang="en-US" sz="2800" b="1" dirty="0" smtClean="0">
                <a:solidFill>
                  <a:srgbClr val="FF0000"/>
                </a:solidFill>
              </a:rPr>
              <a:t>노동 대재앙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8763"/>
            <a:ext cx="180498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12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3943350" cy="4524375"/>
          </a:xfrm>
        </p:spPr>
      </p:pic>
      <p:sp>
        <p:nvSpPr>
          <p:cNvPr id="5" name="타원형 설명선 4"/>
          <p:cNvSpPr/>
          <p:nvPr/>
        </p:nvSpPr>
        <p:spPr>
          <a:xfrm rot="544097">
            <a:off x="5658188" y="357450"/>
            <a:ext cx="3455838" cy="1332728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rgbClr val="FF0000"/>
                </a:solidFill>
              </a:rPr>
              <a:t>말이야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? </a:t>
            </a:r>
          </a:p>
          <a:p>
            <a:pPr algn="ctr"/>
            <a:r>
              <a:rPr lang="ko-KR" altLang="en-US" sz="2000" b="1" dirty="0" smtClean="0">
                <a:solidFill>
                  <a:srgbClr val="FF0000"/>
                </a:solidFill>
              </a:rPr>
              <a:t>막걸리야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?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228">
            <a:off x="5209442" y="2140606"/>
            <a:ext cx="2808312" cy="3096344"/>
          </a:xfrm>
          <a:prstGeom prst="rect">
            <a:avLst/>
          </a:prstGeom>
        </p:spPr>
      </p:pic>
      <p:sp>
        <p:nvSpPr>
          <p:cNvPr id="8" name="타원형 설명선 7"/>
          <p:cNvSpPr/>
          <p:nvPr/>
        </p:nvSpPr>
        <p:spPr>
          <a:xfrm rot="1325318">
            <a:off x="1974657" y="726545"/>
            <a:ext cx="3455838" cy="1332728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rgbClr val="FF0000"/>
                </a:solidFill>
              </a:rPr>
              <a:t>해고를 쉽게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해서 고용을 안전하게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…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8763"/>
            <a:ext cx="180498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1935" y="0"/>
            <a:ext cx="2409825" cy="1098375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ko-KR" altLang="en-US" sz="2800" b="1" dirty="0" smtClean="0">
                <a:solidFill>
                  <a:srgbClr val="FFFF00"/>
                </a:solidFill>
              </a:rPr>
              <a:t>노동개악</a:t>
            </a:r>
            <a:endParaRPr lang="en-US" altLang="ko-KR" sz="2800" b="1" dirty="0" smtClean="0">
              <a:solidFill>
                <a:srgbClr val="FFFF00"/>
              </a:solidFill>
            </a:endParaRPr>
          </a:p>
          <a:p>
            <a:pPr algn="ctr"/>
            <a:r>
              <a:rPr lang="ko-KR" altLang="en-US" sz="2800" b="1" dirty="0" smtClean="0">
                <a:solidFill>
                  <a:srgbClr val="FF0000"/>
                </a:solidFill>
              </a:rPr>
              <a:t>대국민사기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1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/>
          <p:nvPr/>
        </p:nvGrpSpPr>
        <p:grpSpPr>
          <a:xfrm>
            <a:off x="1779025" y="1676400"/>
            <a:ext cx="1766455" cy="3051463"/>
            <a:chOff x="1779025" y="1676400"/>
            <a:chExt cx="1766455" cy="3051463"/>
          </a:xfrm>
        </p:grpSpPr>
        <p:cxnSp>
          <p:nvCxnSpPr>
            <p:cNvPr id="43" name="Straight Connector 42"/>
            <p:cNvCxnSpPr/>
            <p:nvPr/>
          </p:nvCxnSpPr>
          <p:spPr>
            <a:xfrm rot="16200000" flipH="1">
              <a:off x="1894332" y="2449068"/>
              <a:ext cx="2231136" cy="685800"/>
            </a:xfrm>
            <a:prstGeom prst="line">
              <a:avLst/>
            </a:prstGeom>
            <a:ln w="47625" cap="rnd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1779025" y="2961408"/>
              <a:ext cx="1766455" cy="176645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OffAxis1Top">
                <a:rot lat="17827249" lon="17266542" rev="4444445"/>
              </a:camera>
              <a:lightRig rig="threePt" dir="t"/>
            </a:scene3d>
            <a:sp3d extrusionH="44450">
              <a:bevelT w="69850" h="63500" prst="slope"/>
              <a:bevelB w="139700" h="63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Malgun Gothic" pitchFamily="34" charset="-127"/>
                <a:ea typeface="Malgun Gothic" pitchFamily="34" charset="-127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rot="5400000">
              <a:off x="1208532" y="2449068"/>
              <a:ext cx="2231136" cy="685800"/>
            </a:xfrm>
            <a:prstGeom prst="line">
              <a:avLst/>
            </a:prstGeom>
            <a:ln w="47625" cap="rnd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45"/>
          <p:cNvGrpSpPr/>
          <p:nvPr/>
        </p:nvGrpSpPr>
        <p:grpSpPr>
          <a:xfrm>
            <a:off x="5562600" y="1676400"/>
            <a:ext cx="1766455" cy="3051463"/>
            <a:chOff x="1779025" y="1676400"/>
            <a:chExt cx="1766455" cy="3051463"/>
          </a:xfrm>
        </p:grpSpPr>
        <p:cxnSp>
          <p:nvCxnSpPr>
            <p:cNvPr id="47" name="Straight Connector 46"/>
            <p:cNvCxnSpPr/>
            <p:nvPr/>
          </p:nvCxnSpPr>
          <p:spPr>
            <a:xfrm rot="16200000" flipH="1">
              <a:off x="1894332" y="2449068"/>
              <a:ext cx="2231136" cy="685800"/>
            </a:xfrm>
            <a:prstGeom prst="line">
              <a:avLst/>
            </a:prstGeom>
            <a:ln w="47625" cap="rnd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1779025" y="2961408"/>
              <a:ext cx="1766455" cy="176645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scene3d>
              <a:camera prst="isometricOffAxis1Top">
                <a:rot lat="17827249" lon="17266542" rev="4444445"/>
              </a:camera>
              <a:lightRig rig="threePt" dir="t"/>
            </a:scene3d>
            <a:sp3d extrusionH="44450">
              <a:bevelT w="69850" h="63500" prst="slope"/>
              <a:bevelB w="139700" h="63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Malgun Gothic" pitchFamily="34" charset="-127"/>
                <a:ea typeface="Malgun Gothic" pitchFamily="34" charset="-127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5400000">
              <a:off x="1208532" y="2449068"/>
              <a:ext cx="2231136" cy="685800"/>
            </a:xfrm>
            <a:prstGeom prst="line">
              <a:avLst/>
            </a:prstGeom>
            <a:ln w="47625" cap="rnd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Oval 31"/>
          <p:cNvSpPr/>
          <p:nvPr/>
        </p:nvSpPr>
        <p:spPr>
          <a:xfrm>
            <a:off x="3576902" y="4232414"/>
            <a:ext cx="1973294" cy="197329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114300" dir="7200000" sx="105000" sy="105000" algn="t" rotWithShape="0">
              <a:prstClr val="black">
                <a:alpha val="40000"/>
              </a:prstClr>
            </a:outerShdw>
          </a:effectLst>
          <a:scene3d>
            <a:camera prst="isometricOffAxis1Top">
              <a:rot lat="17931907" lon="17866408" rev="3914402"/>
            </a:camera>
            <a:lightRig rig="threePt" dir="t"/>
          </a:scene3d>
          <a:sp3d extrusionH="44450">
            <a:bevelT w="69850" h="1206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496764" y="1400533"/>
            <a:ext cx="162046" cy="384279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grpSp>
        <p:nvGrpSpPr>
          <p:cNvPr id="4" name="Group 33"/>
          <p:cNvGrpSpPr/>
          <p:nvPr/>
        </p:nvGrpSpPr>
        <p:grpSpPr>
          <a:xfrm>
            <a:off x="2583180" y="1554480"/>
            <a:ext cx="3977640" cy="292608"/>
            <a:chOff x="2583180" y="1554480"/>
            <a:chExt cx="3977640" cy="292608"/>
          </a:xfrm>
        </p:grpSpPr>
        <p:sp>
          <p:nvSpPr>
            <p:cNvPr id="30" name="Rounded Rectangle 29"/>
            <p:cNvSpPr/>
            <p:nvPr/>
          </p:nvSpPr>
          <p:spPr>
            <a:xfrm rot="16200000">
              <a:off x="4512564" y="-298704"/>
              <a:ext cx="118872" cy="39776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Malgun Gothic" pitchFamily="34" charset="-127"/>
                <a:ea typeface="Malgun Gothic" pitchFamily="34" charset="-127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425696" y="1554480"/>
              <a:ext cx="292608" cy="2926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Malgun Gothic" pitchFamily="34" charset="-127"/>
                <a:ea typeface="Malgun Gothic" pitchFamily="34" charset="-127"/>
              </a:endParaRPr>
            </a:p>
          </p:txBody>
        </p:sp>
      </p:grpSp>
      <p:sp>
        <p:nvSpPr>
          <p:cNvPr id="15" name="정육면체 14"/>
          <p:cNvSpPr/>
          <p:nvPr/>
        </p:nvSpPr>
        <p:spPr>
          <a:xfrm>
            <a:off x="2054176" y="2455439"/>
            <a:ext cx="12161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노동 지옥</a:t>
            </a:r>
            <a:endParaRPr lang="ko-KR" altLang="en-US" dirty="0"/>
          </a:p>
        </p:txBody>
      </p:sp>
      <p:sp>
        <p:nvSpPr>
          <p:cNvPr id="16" name="정육면체 15"/>
          <p:cNvSpPr/>
          <p:nvPr/>
        </p:nvSpPr>
        <p:spPr>
          <a:xfrm>
            <a:off x="6112903" y="3027697"/>
            <a:ext cx="1216152" cy="121615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자본</a:t>
            </a:r>
            <a:r>
              <a:rPr lang="ko-KR" altLang="en-US" dirty="0" smtClean="0"/>
              <a:t>  </a:t>
            </a:r>
            <a:r>
              <a:rPr lang="ko-KR" altLang="en-US" dirty="0" smtClean="0"/>
              <a:t>천국</a:t>
            </a:r>
            <a:endParaRPr lang="ko-KR" altLang="en-US" dirty="0"/>
          </a:p>
        </p:txBody>
      </p:sp>
      <p:sp>
        <p:nvSpPr>
          <p:cNvPr id="17" name="제목 2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>
            <a:lvl1pPr algn="l" rtl="0" eaLnBrk="1" latinLnBrk="1" hangingPunct="1">
              <a:spcBef>
                <a:spcPct val="0"/>
              </a:spcBef>
              <a:buNone/>
              <a:defRPr kumimoji="0" lang="ko-KR" sz="4100" b="1" kern="120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ko-KR" altLang="en-US" dirty="0" smtClean="0"/>
              <a:t>노동개악의 결과는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8763"/>
            <a:ext cx="180498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3726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4.16667E-6 -0.0446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1.11111E-6 0.0442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4468 L 4.16667E-6 0.0439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4421 L -1.11111E-6 -0.0446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98674" y="1052736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sz="4000" dirty="0" smtClean="0">
                <a:solidFill>
                  <a:srgbClr val="FFFF00"/>
                </a:solidFill>
              </a:rPr>
              <a:t>9.13 </a:t>
            </a:r>
            <a:r>
              <a:rPr lang="ko-KR" altLang="en-US" sz="4000" dirty="0" err="1" smtClean="0">
                <a:solidFill>
                  <a:srgbClr val="FFFF00"/>
                </a:solidFill>
              </a:rPr>
              <a:t>노사정위</a:t>
            </a:r>
            <a:r>
              <a:rPr lang="ko-KR" altLang="en-US" sz="4000" dirty="0" smtClean="0">
                <a:solidFill>
                  <a:srgbClr val="FFFF00"/>
                </a:solidFill>
              </a:rPr>
              <a:t> 야합</a:t>
            </a:r>
            <a:r>
              <a:rPr lang="en-US" altLang="ko-KR" sz="4000" dirty="0" smtClean="0">
                <a:solidFill>
                  <a:srgbClr val="FFFF00"/>
                </a:solidFill>
              </a:rPr>
              <a:t>!</a:t>
            </a:r>
            <a:r>
              <a:rPr lang="en-US" altLang="ko-KR" sz="4000" dirty="0" smtClean="0">
                <a:solidFill>
                  <a:srgbClr val="FFFF00"/>
                </a:solidFill>
              </a:rPr>
              <a:t/>
            </a:r>
            <a:br>
              <a:rPr lang="en-US" altLang="ko-KR" sz="4000" dirty="0" smtClean="0">
                <a:solidFill>
                  <a:srgbClr val="FFFF00"/>
                </a:solidFill>
              </a:rPr>
            </a:br>
            <a:r>
              <a:rPr lang="ko-KR" altLang="en-US" dirty="0" smtClean="0"/>
              <a:t>노동개악 도발이 시작되었다</a:t>
            </a:r>
            <a:endParaRPr lang="ko-KR" dirty="0"/>
          </a:p>
        </p:txBody>
      </p:sp>
      <p:graphicFrame>
        <p:nvGraphicFramePr>
          <p:cNvPr id="4" name="Diagram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174593"/>
              </p:ext>
            </p:extLst>
          </p:nvPr>
        </p:nvGraphicFramePr>
        <p:xfrm>
          <a:off x="395536" y="2204864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직사각형 5"/>
          <p:cNvSpPr/>
          <p:nvPr/>
        </p:nvSpPr>
        <p:spPr>
          <a:xfrm>
            <a:off x="0" y="4615"/>
            <a:ext cx="2915816" cy="976114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ko-KR" altLang="en-US" sz="2800" b="1" dirty="0" smtClean="0">
                <a:solidFill>
                  <a:srgbClr val="FFFF00"/>
                </a:solidFill>
              </a:rPr>
              <a:t>박근혜의 승부수</a:t>
            </a:r>
            <a:endParaRPr lang="en-US" altLang="ko-KR" sz="2800" b="1" dirty="0" smtClean="0">
              <a:solidFill>
                <a:srgbClr val="FFFF00"/>
              </a:solidFill>
            </a:endParaRPr>
          </a:p>
          <a:p>
            <a:pPr algn="ctr"/>
            <a:r>
              <a:rPr lang="ko-KR" altLang="en-US" sz="2400" b="1" dirty="0" smtClean="0">
                <a:solidFill>
                  <a:srgbClr val="FF0000"/>
                </a:solidFill>
              </a:rPr>
              <a:t>노동개악 도발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8763"/>
            <a:ext cx="180498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85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8539"/>
            <a:ext cx="8229600" cy="3651160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err="1" smtClean="0"/>
              <a:t>노사정야합</a:t>
            </a:r>
            <a:r>
              <a:rPr lang="en-US" altLang="ko-KR" dirty="0" smtClean="0"/>
              <a:t>! </a:t>
            </a:r>
            <a:br>
              <a:rPr lang="en-US" altLang="ko-KR" dirty="0" smtClean="0"/>
            </a:br>
            <a:r>
              <a:rPr lang="ko-KR" altLang="en-US" dirty="0" smtClean="0"/>
              <a:t>자본에게 노동자 </a:t>
            </a:r>
            <a:r>
              <a:rPr lang="ko-KR" altLang="en-US" dirty="0" err="1" smtClean="0"/>
              <a:t>살인면허권을</a:t>
            </a:r>
            <a:r>
              <a:rPr lang="ko-KR" altLang="en-US" dirty="0" smtClean="0"/>
              <a:t> 주다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193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945" y="1971294"/>
            <a:ext cx="2971799" cy="4001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1931282148"/>
              </p:ext>
            </p:extLst>
          </p:nvPr>
        </p:nvGraphicFramePr>
        <p:xfrm>
          <a:off x="2152412" y="2034992"/>
          <a:ext cx="6668059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직사각형 8"/>
          <p:cNvSpPr/>
          <p:nvPr/>
        </p:nvSpPr>
        <p:spPr>
          <a:xfrm>
            <a:off x="0" y="4616"/>
            <a:ext cx="2050386" cy="941333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altLang="ko-KR" sz="1200" b="1" dirty="0" smtClean="0">
              <a:solidFill>
                <a:srgbClr val="FFFF00"/>
              </a:solidFill>
            </a:endParaRPr>
          </a:p>
          <a:p>
            <a:pPr algn="ctr"/>
            <a:r>
              <a:rPr lang="ko-KR" altLang="en-US" sz="2800" b="1" dirty="0" smtClean="0">
                <a:solidFill>
                  <a:srgbClr val="FFFF00"/>
                </a:solidFill>
              </a:rPr>
              <a:t>내부 조건</a:t>
            </a:r>
            <a:endParaRPr lang="ko-KR" altLang="en-US" sz="2800" b="1" dirty="0">
              <a:solidFill>
                <a:srgbClr val="FFFF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8763"/>
            <a:ext cx="180498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34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err="1" smtClean="0"/>
              <a:t>노사정야합</a:t>
            </a:r>
            <a:r>
              <a:rPr lang="en-US" altLang="ko-KR" dirty="0" smtClean="0"/>
              <a:t>! </a:t>
            </a:r>
            <a:br>
              <a:rPr lang="en-US" altLang="ko-KR" dirty="0" smtClean="0"/>
            </a:br>
            <a:r>
              <a:rPr lang="ko-KR" altLang="en-US" dirty="0" smtClean="0"/>
              <a:t>자본에게 노동자 </a:t>
            </a:r>
            <a:r>
              <a:rPr lang="ko-KR" altLang="en-US" dirty="0" err="1" smtClean="0"/>
              <a:t>살인면허권을</a:t>
            </a:r>
            <a:r>
              <a:rPr lang="ko-KR" altLang="en-US" dirty="0" smtClean="0"/>
              <a:t> 주다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63" y="1481138"/>
            <a:ext cx="8176674" cy="4525962"/>
          </a:xfrm>
        </p:spPr>
      </p:pic>
    </p:spTree>
    <p:extLst>
      <p:ext uri="{BB962C8B-B14F-4D97-AF65-F5344CB8AC3E}">
        <p14:creationId xmlns:p14="http://schemas.microsoft.com/office/powerpoint/2010/main" val="115539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err="1" smtClean="0"/>
              <a:t>노사정야합</a:t>
            </a:r>
            <a:r>
              <a:rPr lang="en-US" altLang="ko-KR" dirty="0" smtClean="0"/>
              <a:t>! </a:t>
            </a:r>
            <a:br>
              <a:rPr lang="en-US" altLang="ko-KR" dirty="0" smtClean="0"/>
            </a:br>
            <a:r>
              <a:rPr lang="ko-KR" altLang="en-US" dirty="0" smtClean="0"/>
              <a:t>자본에게 노동자 </a:t>
            </a:r>
            <a:r>
              <a:rPr lang="ko-KR" altLang="en-US" dirty="0" err="1" smtClean="0"/>
              <a:t>살인면허권을</a:t>
            </a:r>
            <a:r>
              <a:rPr lang="ko-KR" altLang="en-US" dirty="0" smtClean="0"/>
              <a:t> 주다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42" y="1481138"/>
            <a:ext cx="8053716" cy="4525962"/>
          </a:xfrm>
        </p:spPr>
      </p:pic>
    </p:spTree>
    <p:extLst>
      <p:ext uri="{BB962C8B-B14F-4D97-AF65-F5344CB8AC3E}">
        <p14:creationId xmlns:p14="http://schemas.microsoft.com/office/powerpoint/2010/main" val="392069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err="1" smtClean="0"/>
              <a:t>노사정야합</a:t>
            </a:r>
            <a:r>
              <a:rPr lang="en-US" altLang="ko-KR" dirty="0" smtClean="0"/>
              <a:t>! </a:t>
            </a:r>
            <a:br>
              <a:rPr lang="en-US" altLang="ko-KR" dirty="0" smtClean="0"/>
            </a:br>
            <a:r>
              <a:rPr lang="ko-KR" altLang="en-US" dirty="0" smtClean="0"/>
              <a:t>자본에게 노동자 </a:t>
            </a:r>
            <a:r>
              <a:rPr lang="ko-KR" altLang="en-US" dirty="0" err="1" smtClean="0"/>
              <a:t>살인면허권을</a:t>
            </a:r>
            <a:r>
              <a:rPr lang="ko-KR" altLang="en-US" dirty="0" smtClean="0"/>
              <a:t> 주다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7516"/>
            <a:ext cx="8229600" cy="3593205"/>
          </a:xfrm>
        </p:spPr>
      </p:pic>
    </p:spTree>
    <p:extLst>
      <p:ext uri="{BB962C8B-B14F-4D97-AF65-F5344CB8AC3E}">
        <p14:creationId xmlns:p14="http://schemas.microsoft.com/office/powerpoint/2010/main" val="328873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7772400" cy="1080120"/>
          </a:xfrm>
        </p:spPr>
        <p:txBody>
          <a:bodyPr>
            <a:noAutofit/>
          </a:bodyPr>
          <a:lstStyle/>
          <a:p>
            <a:pPr algn="ctr" eaLnBrk="1" hangingPunct="1"/>
            <a:r>
              <a:rPr lang="ko-KR" altLang="en-US" sz="6000" b="1" dirty="0" smtClean="0">
                <a:solidFill>
                  <a:srgbClr val="FF0000"/>
                </a:solidFill>
                <a:latin typeface="+mn-ea"/>
                <a:ea typeface="+mn-ea"/>
              </a:rPr>
              <a:t>어떻게 투쟁할 것인가</a:t>
            </a:r>
            <a:r>
              <a:rPr lang="en-US" altLang="ko-KR" sz="6000" b="1" dirty="0" smtClean="0">
                <a:solidFill>
                  <a:srgbClr val="FF0000"/>
                </a:solidFill>
                <a:latin typeface="+mn-ea"/>
                <a:ea typeface="+mn-ea"/>
              </a:rPr>
              <a:t>?</a:t>
            </a:r>
            <a:endParaRPr lang="ko-KR" altLang="en-US" sz="6000" b="1" dirty="0" smtClean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8763"/>
            <a:ext cx="180498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38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승리하는 총파업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>
                <a:solidFill>
                  <a:srgbClr val="FFFF00"/>
                </a:solidFill>
              </a:rPr>
              <a:t>하반기 투쟁기조</a:t>
            </a:r>
            <a:endParaRPr lang="ko-KR" dirty="0">
              <a:solidFill>
                <a:srgbClr val="FFFF00"/>
              </a:solidFill>
            </a:endParaRPr>
          </a:p>
        </p:txBody>
      </p:sp>
      <p:graphicFrame>
        <p:nvGraphicFramePr>
          <p:cNvPr id="6" name="Diagram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85077"/>
              </p:ext>
            </p:extLst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8763"/>
            <a:ext cx="180498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49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60648"/>
            <a:ext cx="8561387" cy="1224135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ko-KR" altLang="en-US" dirty="0" smtClean="0">
                <a:solidFill>
                  <a:srgbClr val="FFFF00"/>
                </a:solidFill>
                <a:latin typeface="+mj-ea"/>
              </a:rPr>
              <a:t>정권과 노동자</a:t>
            </a:r>
            <a:r>
              <a:rPr lang="en-US" altLang="ko-KR" dirty="0" smtClean="0">
                <a:solidFill>
                  <a:srgbClr val="FFFF00"/>
                </a:solidFill>
                <a:latin typeface="+mj-ea"/>
              </a:rPr>
              <a:t>-</a:t>
            </a:r>
            <a:r>
              <a:rPr lang="ko-KR" altLang="en-US" dirty="0" smtClean="0">
                <a:solidFill>
                  <a:srgbClr val="FFFF00"/>
                </a:solidFill>
                <a:latin typeface="+mj-ea"/>
              </a:rPr>
              <a:t>민중의 명운을 건 </a:t>
            </a:r>
            <a:r>
              <a:rPr lang="en-US" altLang="ko-KR" dirty="0" smtClean="0">
                <a:solidFill>
                  <a:srgbClr val="FFFF00"/>
                </a:solidFill>
                <a:latin typeface="+mj-ea"/>
              </a:rPr>
              <a:t/>
            </a:r>
            <a:br>
              <a:rPr lang="en-US" altLang="ko-KR" dirty="0" smtClean="0">
                <a:solidFill>
                  <a:srgbClr val="FFFF00"/>
                </a:solidFill>
                <a:latin typeface="+mj-ea"/>
              </a:rPr>
            </a:br>
            <a:r>
              <a:rPr lang="ko-KR" altLang="en-US" dirty="0" smtClean="0">
                <a:solidFill>
                  <a:srgbClr val="FFFF00"/>
                </a:solidFill>
                <a:latin typeface="+mj-ea"/>
              </a:rPr>
              <a:t>정치투쟁 격돌</a:t>
            </a:r>
            <a:endParaRPr lang="ko-KR" altLang="en-US" dirty="0">
              <a:solidFill>
                <a:srgbClr val="FFFF00"/>
              </a:solidFill>
              <a:latin typeface="+mj-ea"/>
            </a:endParaRPr>
          </a:p>
        </p:txBody>
      </p:sp>
      <p:grpSp>
        <p:nvGrpSpPr>
          <p:cNvPr id="9279" name="Group 63"/>
          <p:cNvGrpSpPr>
            <a:grpSpLocks/>
          </p:cNvGrpSpPr>
          <p:nvPr/>
        </p:nvGrpSpPr>
        <p:grpSpPr bwMode="auto">
          <a:xfrm>
            <a:off x="715963" y="1600200"/>
            <a:ext cx="7772400" cy="4191000"/>
            <a:chOff x="423" y="1008"/>
            <a:chExt cx="4896" cy="2640"/>
          </a:xfrm>
        </p:grpSpPr>
        <p:sp>
          <p:nvSpPr>
            <p:cNvPr id="9219" name="Rectangle 3"/>
            <p:cNvSpPr>
              <a:spLocks noChangeArrowheads="1"/>
            </p:cNvSpPr>
            <p:nvPr/>
          </p:nvSpPr>
          <p:spPr bwMode="auto">
            <a:xfrm>
              <a:off x="427" y="1012"/>
              <a:ext cx="4888" cy="26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220" name="Rectangle 4"/>
            <p:cNvSpPr>
              <a:spLocks noChangeArrowheads="1"/>
            </p:cNvSpPr>
            <p:nvPr/>
          </p:nvSpPr>
          <p:spPr bwMode="auto">
            <a:xfrm>
              <a:off x="427" y="1012"/>
              <a:ext cx="808" cy="3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8588" tIns="65088" rIns="128588" bIns="65088" anchor="ctr"/>
            <a:lstStyle>
              <a:lvl1pPr defTabSz="12795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39763" defTabSz="1279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279525" defTabSz="12795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920875" defTabSz="12795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560638" defTabSz="12795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3017838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475038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932238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389438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ko-KR" sz="1800" b="1" dirty="0" smtClean="0">
                  <a:solidFill>
                    <a:srgbClr val="000000"/>
                  </a:solidFill>
                  <a:latin typeface="Palatino Linotype" pitchFamily="18" charset="0"/>
                  <a:ea typeface="굴림" charset="-127"/>
                </a:rPr>
                <a:t>8</a:t>
              </a:r>
              <a:r>
                <a:rPr lang="ko-KR" altLang="en-US" sz="1800" b="1" dirty="0" smtClean="0">
                  <a:solidFill>
                    <a:srgbClr val="000000"/>
                  </a:solidFill>
                  <a:latin typeface="Palatino Linotype" pitchFamily="18" charset="0"/>
                  <a:ea typeface="굴림" charset="-127"/>
                </a:rPr>
                <a:t>월</a:t>
              </a:r>
              <a:endParaRPr lang="ko-KR" altLang="en-US" sz="1800" b="1" dirty="0">
                <a:solidFill>
                  <a:srgbClr val="000000"/>
                </a:solidFill>
                <a:latin typeface="Palatino Linotype" pitchFamily="18" charset="0"/>
                <a:ea typeface="굴림" charset="-127"/>
              </a:endParaRPr>
            </a:p>
          </p:txBody>
        </p:sp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1243" y="1012"/>
              <a:ext cx="808" cy="3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8588" tIns="65088" rIns="128588" bIns="65088" anchor="ctr"/>
            <a:lstStyle>
              <a:lvl1pPr defTabSz="12795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39763" defTabSz="1279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279525" defTabSz="12795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920875" defTabSz="12795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560638" defTabSz="12795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3017838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475038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932238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389438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ko-KR" sz="1800" b="1" dirty="0" smtClean="0">
                  <a:solidFill>
                    <a:srgbClr val="000000"/>
                  </a:solidFill>
                  <a:latin typeface="Palatino Linotype" pitchFamily="18" charset="0"/>
                  <a:ea typeface="굴림" charset="-127"/>
                </a:rPr>
                <a:t>9</a:t>
              </a:r>
              <a:r>
                <a:rPr lang="ko-KR" altLang="en-US" sz="1800" b="1" dirty="0" smtClean="0">
                  <a:solidFill>
                    <a:srgbClr val="000000"/>
                  </a:solidFill>
                  <a:latin typeface="Palatino Linotype" pitchFamily="18" charset="0"/>
                  <a:ea typeface="굴림" charset="-127"/>
                </a:rPr>
                <a:t>월</a:t>
              </a:r>
              <a:endParaRPr lang="ko-KR" altLang="en-US" sz="1800" b="1" dirty="0">
                <a:solidFill>
                  <a:srgbClr val="000000"/>
                </a:solidFill>
                <a:latin typeface="Palatino Linotype" pitchFamily="18" charset="0"/>
                <a:ea typeface="굴림" charset="-127"/>
              </a:endParaRPr>
            </a:p>
          </p:txBody>
        </p:sp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2059" y="1012"/>
              <a:ext cx="808" cy="3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8588" tIns="65088" rIns="128588" bIns="65088" anchor="ctr"/>
            <a:lstStyle>
              <a:lvl1pPr defTabSz="12795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39763" defTabSz="1279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279525" defTabSz="12795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920875" defTabSz="12795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560638" defTabSz="12795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3017838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475038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932238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389438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ko-KR" sz="1800" b="1" dirty="0" smtClean="0">
                  <a:solidFill>
                    <a:srgbClr val="000000"/>
                  </a:solidFill>
                  <a:latin typeface="Palatino Linotype" pitchFamily="18" charset="0"/>
                  <a:ea typeface="굴림" charset="-127"/>
                </a:rPr>
                <a:t>10</a:t>
              </a:r>
              <a:r>
                <a:rPr lang="ko-KR" altLang="en-US" sz="1800" b="1" dirty="0" smtClean="0">
                  <a:solidFill>
                    <a:srgbClr val="000000"/>
                  </a:solidFill>
                  <a:latin typeface="Palatino Linotype" pitchFamily="18" charset="0"/>
                  <a:ea typeface="굴림" charset="-127"/>
                </a:rPr>
                <a:t>월</a:t>
              </a:r>
              <a:endParaRPr lang="ko-KR" altLang="en-US" sz="1800" b="1" dirty="0">
                <a:solidFill>
                  <a:srgbClr val="000000"/>
                </a:solidFill>
                <a:latin typeface="Palatino Linotype" pitchFamily="18" charset="0"/>
                <a:ea typeface="굴림" charset="-127"/>
              </a:endParaRPr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2875" y="1012"/>
              <a:ext cx="808" cy="3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8588" tIns="65088" rIns="128588" bIns="65088" anchor="ctr"/>
            <a:lstStyle>
              <a:lvl1pPr defTabSz="12795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39763" defTabSz="1279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279525" defTabSz="12795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920875" defTabSz="12795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560638" defTabSz="12795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3017838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475038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932238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389438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ko-KR" sz="1800" b="1" dirty="0" smtClean="0">
                  <a:solidFill>
                    <a:srgbClr val="000000"/>
                  </a:solidFill>
                  <a:latin typeface="Palatino Linotype" pitchFamily="18" charset="0"/>
                  <a:ea typeface="굴림" charset="-127"/>
                </a:rPr>
                <a:t>11</a:t>
              </a:r>
              <a:r>
                <a:rPr lang="ko-KR" altLang="en-US" sz="1800" b="1" dirty="0" smtClean="0">
                  <a:solidFill>
                    <a:srgbClr val="000000"/>
                  </a:solidFill>
                  <a:latin typeface="Palatino Linotype" pitchFamily="18" charset="0"/>
                  <a:ea typeface="굴림" charset="-127"/>
                </a:rPr>
                <a:t>월</a:t>
              </a:r>
              <a:endParaRPr lang="ko-KR" altLang="en-US" sz="1800" b="1" dirty="0">
                <a:solidFill>
                  <a:srgbClr val="000000"/>
                </a:solidFill>
                <a:latin typeface="Palatino Linotype" pitchFamily="18" charset="0"/>
                <a:ea typeface="굴림" charset="-127"/>
              </a:endParaRPr>
            </a:p>
          </p:txBody>
        </p:sp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3691" y="1012"/>
              <a:ext cx="808" cy="3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8588" tIns="65088" rIns="128588" bIns="65088" anchor="ctr"/>
            <a:lstStyle>
              <a:lvl1pPr defTabSz="12795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39763" defTabSz="1279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279525" defTabSz="12795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920875" defTabSz="12795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560638" defTabSz="12795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3017838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475038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932238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389438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ko-KR" sz="1800" b="1" dirty="0" smtClean="0">
                  <a:solidFill>
                    <a:srgbClr val="000000"/>
                  </a:solidFill>
                  <a:latin typeface="Palatino Linotype" pitchFamily="18" charset="0"/>
                  <a:ea typeface="굴림" charset="-127"/>
                </a:rPr>
                <a:t>12</a:t>
              </a:r>
              <a:r>
                <a:rPr lang="ko-KR" altLang="en-US" sz="1800" b="1" dirty="0" smtClean="0">
                  <a:solidFill>
                    <a:srgbClr val="000000"/>
                  </a:solidFill>
                  <a:latin typeface="Palatino Linotype" pitchFamily="18" charset="0"/>
                  <a:ea typeface="굴림" charset="-127"/>
                </a:rPr>
                <a:t>월</a:t>
              </a:r>
              <a:endParaRPr lang="ko-KR" altLang="en-US" sz="1800" b="1" dirty="0">
                <a:solidFill>
                  <a:srgbClr val="000000"/>
                </a:solidFill>
                <a:latin typeface="Palatino Linotype" pitchFamily="18" charset="0"/>
                <a:ea typeface="굴림" charset="-127"/>
              </a:endParaRPr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4507" y="1012"/>
              <a:ext cx="808" cy="3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8588" tIns="65088" rIns="128588" bIns="65088" anchor="ctr"/>
            <a:lstStyle>
              <a:lvl1pPr defTabSz="12795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639763" defTabSz="1279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279525" defTabSz="12795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920875" defTabSz="12795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560638" defTabSz="12795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3017838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475038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932238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389438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ko-KR" sz="1800" b="1" dirty="0" smtClean="0">
                  <a:solidFill>
                    <a:srgbClr val="000000"/>
                  </a:solidFill>
                  <a:latin typeface="Palatino Linotype" pitchFamily="18" charset="0"/>
                  <a:ea typeface="굴림" charset="-127"/>
                </a:rPr>
                <a:t>2016</a:t>
              </a:r>
              <a:r>
                <a:rPr lang="ko-KR" altLang="en-US" sz="1800" b="1" dirty="0" smtClean="0">
                  <a:solidFill>
                    <a:srgbClr val="000000"/>
                  </a:solidFill>
                  <a:latin typeface="Palatino Linotype" pitchFamily="18" charset="0"/>
                  <a:ea typeface="굴림" charset="-127"/>
                </a:rPr>
                <a:t>년</a:t>
              </a:r>
              <a:endParaRPr lang="ko-KR" altLang="en-US" sz="1800" b="1" dirty="0">
                <a:solidFill>
                  <a:srgbClr val="000000"/>
                </a:solidFill>
                <a:latin typeface="Palatino Linotype" pitchFamily="18" charset="0"/>
                <a:ea typeface="굴림" charset="-127"/>
              </a:endParaRPr>
            </a:p>
          </p:txBody>
        </p:sp>
        <p:sp>
          <p:nvSpPr>
            <p:cNvPr id="9227" name="Line 11"/>
            <p:cNvSpPr>
              <a:spLocks noChangeShapeType="1"/>
            </p:cNvSpPr>
            <p:nvPr/>
          </p:nvSpPr>
          <p:spPr bwMode="auto">
            <a:xfrm>
              <a:off x="1239" y="1008"/>
              <a:ext cx="0" cy="264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28" name="Line 12"/>
            <p:cNvSpPr>
              <a:spLocks noChangeShapeType="1"/>
            </p:cNvSpPr>
            <p:nvPr/>
          </p:nvSpPr>
          <p:spPr bwMode="auto">
            <a:xfrm>
              <a:off x="2055" y="1008"/>
              <a:ext cx="0" cy="264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29" name="Line 13"/>
            <p:cNvSpPr>
              <a:spLocks noChangeShapeType="1"/>
            </p:cNvSpPr>
            <p:nvPr/>
          </p:nvSpPr>
          <p:spPr bwMode="auto">
            <a:xfrm>
              <a:off x="2871" y="1008"/>
              <a:ext cx="0" cy="264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30" name="Line 14"/>
            <p:cNvSpPr>
              <a:spLocks noChangeShapeType="1"/>
            </p:cNvSpPr>
            <p:nvPr/>
          </p:nvSpPr>
          <p:spPr bwMode="auto">
            <a:xfrm>
              <a:off x="3687" y="1008"/>
              <a:ext cx="0" cy="264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31" name="Line 15"/>
            <p:cNvSpPr>
              <a:spLocks noChangeShapeType="1"/>
            </p:cNvSpPr>
            <p:nvPr/>
          </p:nvSpPr>
          <p:spPr bwMode="auto">
            <a:xfrm>
              <a:off x="4503" y="1008"/>
              <a:ext cx="0" cy="2640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33" name="Rectangle 17"/>
            <p:cNvSpPr>
              <a:spLocks noChangeArrowheads="1"/>
            </p:cNvSpPr>
            <p:nvPr/>
          </p:nvSpPr>
          <p:spPr bwMode="auto">
            <a:xfrm>
              <a:off x="636" y="1585"/>
              <a:ext cx="720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 anchor="ctr"/>
            <a:lstStyle/>
            <a:p>
              <a:r>
                <a:rPr lang="ko-KR" altLang="en-US" sz="1050" b="1" dirty="0" err="1" smtClean="0">
                  <a:solidFill>
                    <a:srgbClr val="000000"/>
                  </a:solidFill>
                  <a:latin typeface="Palatino Linotype" pitchFamily="18" charset="0"/>
                  <a:ea typeface="굴림" charset="-127"/>
                </a:rPr>
                <a:t>노사정위</a:t>
              </a:r>
              <a:r>
                <a:rPr lang="ko-KR" altLang="en-US" sz="1050" b="1" dirty="0" smtClean="0">
                  <a:solidFill>
                    <a:srgbClr val="000000"/>
                  </a:solidFill>
                  <a:latin typeface="Palatino Linotype" pitchFamily="18" charset="0"/>
                  <a:ea typeface="굴림" charset="-127"/>
                </a:rPr>
                <a:t> </a:t>
              </a:r>
              <a:r>
                <a:rPr lang="ko-KR" altLang="en-US" sz="1050" b="1" dirty="0" err="1" smtClean="0">
                  <a:solidFill>
                    <a:srgbClr val="000000"/>
                  </a:solidFill>
                  <a:latin typeface="Palatino Linotype" pitchFamily="18" charset="0"/>
                  <a:ea typeface="굴림" charset="-127"/>
                </a:rPr>
                <a:t>재가동</a:t>
              </a:r>
              <a:endParaRPr lang="ko-KR" altLang="en-US" sz="1050" b="1" dirty="0">
                <a:solidFill>
                  <a:srgbClr val="000000"/>
                </a:solidFill>
                <a:latin typeface="Palatino Linotype" pitchFamily="18" charset="0"/>
                <a:ea typeface="굴림" charset="-127"/>
              </a:endParaRPr>
            </a:p>
          </p:txBody>
        </p:sp>
        <p:sp>
          <p:nvSpPr>
            <p:cNvPr id="9251" name="Rectangle 35"/>
            <p:cNvSpPr>
              <a:spLocks noChangeArrowheads="1"/>
            </p:cNvSpPr>
            <p:nvPr/>
          </p:nvSpPr>
          <p:spPr bwMode="auto">
            <a:xfrm>
              <a:off x="427" y="1012"/>
              <a:ext cx="4888" cy="26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226" name="Line 10"/>
            <p:cNvSpPr>
              <a:spLocks noChangeShapeType="1"/>
            </p:cNvSpPr>
            <p:nvPr/>
          </p:nvSpPr>
          <p:spPr bwMode="auto">
            <a:xfrm>
              <a:off x="423" y="1344"/>
              <a:ext cx="489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57" name="Rectangle 41"/>
            <p:cNvSpPr>
              <a:spLocks noChangeArrowheads="1"/>
            </p:cNvSpPr>
            <p:nvPr/>
          </p:nvSpPr>
          <p:spPr bwMode="auto">
            <a:xfrm>
              <a:off x="1270" y="1811"/>
              <a:ext cx="754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 anchor="ctr"/>
            <a:lstStyle/>
            <a:p>
              <a:r>
                <a:rPr lang="ko-KR" altLang="en-US" sz="1050" b="1" dirty="0" err="1" smtClean="0">
                  <a:solidFill>
                    <a:srgbClr val="000000"/>
                  </a:solidFill>
                  <a:latin typeface="Palatino Linotype" pitchFamily="18" charset="0"/>
                  <a:ea typeface="굴림" charset="-127"/>
                </a:rPr>
                <a:t>노사정</a:t>
              </a:r>
              <a:r>
                <a:rPr lang="ko-KR" altLang="en-US" sz="1050" b="1" dirty="0" smtClean="0">
                  <a:solidFill>
                    <a:srgbClr val="000000"/>
                  </a:solidFill>
                  <a:latin typeface="Palatino Linotype" pitchFamily="18" charset="0"/>
                  <a:ea typeface="굴림" charset="-127"/>
                </a:rPr>
                <a:t> </a:t>
              </a:r>
              <a:r>
                <a:rPr lang="ko-KR" altLang="en-US" sz="1050" b="1" dirty="0" smtClean="0">
                  <a:solidFill>
                    <a:srgbClr val="000000"/>
                  </a:solidFill>
                  <a:latin typeface="Palatino Linotype" pitchFamily="18" charset="0"/>
                  <a:ea typeface="굴림" charset="-127"/>
                </a:rPr>
                <a:t>위 야합 </a:t>
              </a:r>
              <a:endParaRPr lang="ko-KR" altLang="en-US" sz="1050" b="1" dirty="0">
                <a:solidFill>
                  <a:srgbClr val="000000"/>
                </a:solidFill>
                <a:latin typeface="Palatino Linotype" pitchFamily="18" charset="0"/>
                <a:ea typeface="굴림" charset="-127"/>
              </a:endParaRPr>
            </a:p>
          </p:txBody>
        </p:sp>
        <p:sp>
          <p:nvSpPr>
            <p:cNvPr id="9263" name="Rectangle 47"/>
            <p:cNvSpPr>
              <a:spLocks noChangeArrowheads="1"/>
            </p:cNvSpPr>
            <p:nvPr/>
          </p:nvSpPr>
          <p:spPr bwMode="auto">
            <a:xfrm>
              <a:off x="1341" y="3271"/>
              <a:ext cx="934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 anchor="ctr"/>
            <a:lstStyle/>
            <a:p>
              <a:r>
                <a:rPr lang="ko-KR" altLang="en-US" sz="1100" b="1" dirty="0" smtClean="0">
                  <a:solidFill>
                    <a:srgbClr val="FF0000"/>
                  </a:solidFill>
                  <a:latin typeface="Palatino Linotype" pitchFamily="18" charset="0"/>
                  <a:ea typeface="굴림" charset="-127"/>
                </a:rPr>
                <a:t>국정감사</a:t>
              </a:r>
              <a:r>
                <a:rPr lang="en-US" altLang="ko-KR" sz="1100" b="1" dirty="0" smtClean="0">
                  <a:solidFill>
                    <a:srgbClr val="FF0000"/>
                  </a:solidFill>
                  <a:latin typeface="Palatino Linotype" pitchFamily="18" charset="0"/>
                  <a:ea typeface="굴림" charset="-127"/>
                </a:rPr>
                <a:t>(9/10-10/8)</a:t>
              </a:r>
              <a:endParaRPr lang="ko-KR" altLang="en-US" sz="1100" b="1" dirty="0">
                <a:solidFill>
                  <a:srgbClr val="FF0000"/>
                </a:solidFill>
                <a:latin typeface="Palatino Linotype" pitchFamily="18" charset="0"/>
                <a:ea typeface="굴림" charset="-127"/>
              </a:endParaRPr>
            </a:p>
          </p:txBody>
        </p:sp>
        <p:sp>
          <p:nvSpPr>
            <p:cNvPr id="9267" name="Rectangle 51"/>
            <p:cNvSpPr>
              <a:spLocks noChangeArrowheads="1"/>
            </p:cNvSpPr>
            <p:nvPr/>
          </p:nvSpPr>
          <p:spPr bwMode="auto">
            <a:xfrm>
              <a:off x="2089" y="2840"/>
              <a:ext cx="1353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 anchor="ctr"/>
            <a:lstStyle/>
            <a:p>
              <a:pPr algn="ctr"/>
              <a:r>
                <a:rPr lang="en-US" altLang="ko-KR" sz="1200" b="1" dirty="0" smtClean="0">
                  <a:solidFill>
                    <a:srgbClr val="000000"/>
                  </a:solidFill>
                  <a:latin typeface="Palatino Linotype" pitchFamily="18" charset="0"/>
                  <a:ea typeface="굴림" charset="-127"/>
                </a:rPr>
                <a:t>10/24 </a:t>
              </a:r>
            </a:p>
            <a:p>
              <a:pPr algn="ctr"/>
              <a:r>
                <a:rPr lang="ko-KR" altLang="en-US" sz="1200" b="1" dirty="0" smtClean="0">
                  <a:solidFill>
                    <a:srgbClr val="000000"/>
                  </a:solidFill>
                  <a:latin typeface="Palatino Linotype" pitchFamily="18" charset="0"/>
                  <a:ea typeface="굴림" charset="-127"/>
                </a:rPr>
                <a:t>비정규철폐 전국노동자대회</a:t>
              </a:r>
              <a:endParaRPr lang="ko-KR" altLang="en-US" sz="1200" b="1" dirty="0">
                <a:solidFill>
                  <a:srgbClr val="000000"/>
                </a:solidFill>
                <a:latin typeface="Palatino Linotype" pitchFamily="18" charset="0"/>
                <a:ea typeface="굴림" charset="-127"/>
              </a:endParaRPr>
            </a:p>
          </p:txBody>
        </p:sp>
        <p:sp>
          <p:nvSpPr>
            <p:cNvPr id="9272" name="Rectangle 56"/>
            <p:cNvSpPr>
              <a:spLocks noChangeArrowheads="1"/>
            </p:cNvSpPr>
            <p:nvPr/>
          </p:nvSpPr>
          <p:spPr bwMode="auto">
            <a:xfrm>
              <a:off x="3298" y="3356"/>
              <a:ext cx="754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7" rIns="92075" bIns="46037" anchor="ctr"/>
            <a:lstStyle/>
            <a:p>
              <a:pPr algn="ctr"/>
              <a:r>
                <a:rPr lang="ko-KR" altLang="en-US" sz="1400" b="1" dirty="0">
                  <a:solidFill>
                    <a:srgbClr val="FF0000"/>
                  </a:solidFill>
                  <a:latin typeface="+mj-ea"/>
                  <a:ea typeface="+mj-ea"/>
                </a:rPr>
                <a:t> </a:t>
              </a:r>
              <a:r>
                <a:rPr lang="ko-KR" altLang="en-US" sz="2400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총파업</a:t>
              </a:r>
              <a:endParaRPr lang="en-US" altLang="ko-KR" sz="2400" b="1" dirty="0" smtClean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6056313" y="2438400"/>
            <a:ext cx="2836167" cy="830997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 smtClean="0">
                <a:latin typeface="Palatino Linotype" pitchFamily="18" charset="0"/>
                <a:ea typeface="굴림" charset="-127"/>
              </a:rPr>
              <a:t>노동개악 저지를 중심으로 </a:t>
            </a:r>
            <a:endParaRPr lang="en-US" altLang="ko-KR" sz="1600" b="1" dirty="0" smtClean="0">
              <a:latin typeface="Palatino Linotype" pitchFamily="18" charset="0"/>
              <a:ea typeface="굴림" charset="-127"/>
            </a:endParaRPr>
          </a:p>
          <a:p>
            <a:pPr algn="ctr"/>
            <a:r>
              <a:rPr lang="ko-KR" altLang="en-US" sz="1600" b="1" dirty="0" smtClean="0">
                <a:latin typeface="Palatino Linotype" pitchFamily="18" charset="0"/>
                <a:ea typeface="굴림" charset="-127"/>
              </a:rPr>
              <a:t>민중들의 전면적인     </a:t>
            </a:r>
            <a:r>
              <a:rPr lang="ko-KR" altLang="en-US" sz="1600" b="1" dirty="0" err="1" smtClean="0">
                <a:latin typeface="Palatino Linotype" pitchFamily="18" charset="0"/>
                <a:ea typeface="굴림" charset="-127"/>
              </a:rPr>
              <a:t>반박근혜</a:t>
            </a:r>
            <a:r>
              <a:rPr lang="ko-KR" altLang="en-US" sz="1600" b="1" dirty="0" smtClean="0">
                <a:latin typeface="Palatino Linotype" pitchFamily="18" charset="0"/>
                <a:ea typeface="굴림" charset="-127"/>
              </a:rPr>
              <a:t> 정치투쟁 격화</a:t>
            </a:r>
            <a:endParaRPr lang="en-US" altLang="ko-KR" sz="1600" b="1" dirty="0" smtClean="0">
              <a:latin typeface="Palatino Linotype" pitchFamily="18" charset="0"/>
              <a:ea typeface="굴림" charset="-127"/>
            </a:endParaRPr>
          </a:p>
        </p:txBody>
      </p:sp>
      <p:sp>
        <p:nvSpPr>
          <p:cNvPr id="43" name="Rectangle 17"/>
          <p:cNvSpPr>
            <a:spLocks noChangeArrowheads="1"/>
          </p:cNvSpPr>
          <p:nvPr/>
        </p:nvSpPr>
        <p:spPr bwMode="auto">
          <a:xfrm>
            <a:off x="747713" y="2246312"/>
            <a:ext cx="1087984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 anchor="ctr"/>
          <a:lstStyle/>
          <a:p>
            <a:pPr algn="ctr"/>
            <a:r>
              <a:rPr lang="ko-KR" altLang="en-US" sz="1050" b="1" dirty="0" smtClean="0">
                <a:solidFill>
                  <a:srgbClr val="000000"/>
                </a:solidFill>
                <a:latin typeface="Palatino Linotype" pitchFamily="18" charset="0"/>
                <a:ea typeface="굴림" charset="-127"/>
              </a:rPr>
              <a:t>대국민협박</a:t>
            </a:r>
            <a:endParaRPr lang="en-US" altLang="ko-KR" sz="1050" b="1" dirty="0" smtClean="0">
              <a:solidFill>
                <a:srgbClr val="000000"/>
              </a:solidFill>
              <a:latin typeface="Palatino Linotype" pitchFamily="18" charset="0"/>
              <a:ea typeface="굴림" charset="-127"/>
            </a:endParaRPr>
          </a:p>
          <a:p>
            <a:pPr algn="ctr"/>
            <a:r>
              <a:rPr lang="ko-KR" altLang="en-US" sz="1050" b="1" dirty="0" smtClean="0">
                <a:solidFill>
                  <a:srgbClr val="000000"/>
                </a:solidFill>
                <a:latin typeface="Palatino Linotype" pitchFamily="18" charset="0"/>
                <a:ea typeface="굴림" charset="-127"/>
              </a:rPr>
              <a:t>담화발표</a:t>
            </a:r>
            <a:endParaRPr lang="ko-KR" altLang="en-US" sz="1050" b="1" dirty="0">
              <a:solidFill>
                <a:srgbClr val="000000"/>
              </a:solidFill>
              <a:latin typeface="Palatino Linotype" pitchFamily="18" charset="0"/>
              <a:ea typeface="굴림" charset="-127"/>
            </a:endParaRPr>
          </a:p>
        </p:txBody>
      </p:sp>
      <p:sp>
        <p:nvSpPr>
          <p:cNvPr id="44" name="Rectangle 41"/>
          <p:cNvSpPr>
            <a:spLocks noChangeArrowheads="1"/>
          </p:cNvSpPr>
          <p:nvPr/>
        </p:nvSpPr>
        <p:spPr bwMode="auto">
          <a:xfrm>
            <a:off x="2016126" y="3272632"/>
            <a:ext cx="11969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 anchor="ctr"/>
          <a:lstStyle/>
          <a:p>
            <a:r>
              <a:rPr lang="en-US" altLang="ko-KR" sz="1050" b="1" dirty="0" smtClean="0">
                <a:solidFill>
                  <a:srgbClr val="000000"/>
                </a:solidFill>
                <a:latin typeface="Palatino Linotype" pitchFamily="18" charset="0"/>
                <a:ea typeface="굴림" charset="-127"/>
              </a:rPr>
              <a:t>9/16 </a:t>
            </a:r>
            <a:r>
              <a:rPr lang="ko-KR" altLang="en-US" sz="1050" b="1" dirty="0" smtClean="0">
                <a:solidFill>
                  <a:srgbClr val="000000"/>
                </a:solidFill>
                <a:latin typeface="Palatino Linotype" pitchFamily="18" charset="0"/>
                <a:ea typeface="굴림" charset="-127"/>
              </a:rPr>
              <a:t>전국동시다발</a:t>
            </a:r>
            <a:endParaRPr lang="en-US" altLang="ko-KR" sz="1050" b="1" dirty="0" smtClean="0">
              <a:solidFill>
                <a:srgbClr val="000000"/>
              </a:solidFill>
              <a:latin typeface="Palatino Linotype" pitchFamily="18" charset="0"/>
              <a:ea typeface="굴림" charset="-127"/>
            </a:endParaRPr>
          </a:p>
          <a:p>
            <a:r>
              <a:rPr lang="ko-KR" altLang="en-US" sz="1050" b="1" dirty="0" smtClean="0">
                <a:solidFill>
                  <a:srgbClr val="000000"/>
                </a:solidFill>
                <a:latin typeface="Palatino Linotype" pitchFamily="18" charset="0"/>
                <a:ea typeface="굴림" charset="-127"/>
              </a:rPr>
              <a:t>노동부 규탄집회</a:t>
            </a:r>
            <a:endParaRPr lang="en-US" altLang="ko-KR" sz="1050" b="1" dirty="0" smtClean="0">
              <a:solidFill>
                <a:srgbClr val="000000"/>
              </a:solidFill>
              <a:latin typeface="Palatino Linotype" pitchFamily="18" charset="0"/>
              <a:ea typeface="굴림" charset="-127"/>
            </a:endParaRPr>
          </a:p>
        </p:txBody>
      </p:sp>
      <p:sp>
        <p:nvSpPr>
          <p:cNvPr id="45" name="Rectangle 41"/>
          <p:cNvSpPr>
            <a:spLocks noChangeArrowheads="1"/>
          </p:cNvSpPr>
          <p:nvPr/>
        </p:nvSpPr>
        <p:spPr bwMode="auto">
          <a:xfrm>
            <a:off x="2038946" y="3695700"/>
            <a:ext cx="11969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 anchor="ctr"/>
          <a:lstStyle/>
          <a:p>
            <a:r>
              <a:rPr lang="en-US" altLang="ko-KR" sz="1050" b="1" dirty="0" smtClean="0">
                <a:solidFill>
                  <a:srgbClr val="000000"/>
                </a:solidFill>
                <a:latin typeface="Palatino Linotype" pitchFamily="18" charset="0"/>
                <a:ea typeface="굴림" charset="-127"/>
              </a:rPr>
              <a:t>9//17 </a:t>
            </a:r>
            <a:r>
              <a:rPr lang="ko-KR" altLang="en-US" sz="1050" b="1" dirty="0" smtClean="0">
                <a:solidFill>
                  <a:srgbClr val="000000"/>
                </a:solidFill>
                <a:latin typeface="Palatino Linotype" pitchFamily="18" charset="0"/>
                <a:ea typeface="굴림" charset="-127"/>
              </a:rPr>
              <a:t>단위노조</a:t>
            </a:r>
            <a:endParaRPr lang="en-US" altLang="ko-KR" sz="1050" b="1" dirty="0" smtClean="0">
              <a:solidFill>
                <a:srgbClr val="000000"/>
              </a:solidFill>
              <a:latin typeface="Palatino Linotype" pitchFamily="18" charset="0"/>
              <a:ea typeface="굴림" charset="-127"/>
            </a:endParaRPr>
          </a:p>
          <a:p>
            <a:r>
              <a:rPr lang="ko-KR" altLang="en-US" sz="1050" b="1" dirty="0" smtClean="0">
                <a:solidFill>
                  <a:srgbClr val="000000"/>
                </a:solidFill>
                <a:latin typeface="Palatino Linotype" pitchFamily="18" charset="0"/>
                <a:ea typeface="굴림" charset="-127"/>
              </a:rPr>
              <a:t>대표자결의대회</a:t>
            </a:r>
            <a:endParaRPr lang="en-US" altLang="ko-KR" sz="1050" b="1" dirty="0" smtClean="0">
              <a:solidFill>
                <a:srgbClr val="000000"/>
              </a:solidFill>
              <a:latin typeface="Palatino Linotype" pitchFamily="18" charset="0"/>
              <a:ea typeface="굴림" charset="-127"/>
            </a:endParaRPr>
          </a:p>
        </p:txBody>
      </p:sp>
      <p:sp>
        <p:nvSpPr>
          <p:cNvPr id="49" name="Rectangle 34"/>
          <p:cNvSpPr>
            <a:spLocks noChangeArrowheads="1"/>
          </p:cNvSpPr>
          <p:nvPr/>
        </p:nvSpPr>
        <p:spPr bwMode="auto">
          <a:xfrm>
            <a:off x="6056313" y="3990182"/>
            <a:ext cx="2836167" cy="830997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 smtClean="0">
                <a:latin typeface="Palatino Linotype" pitchFamily="18" charset="0"/>
                <a:ea typeface="굴림" charset="-127"/>
              </a:rPr>
              <a:t>미국의 금리인상</a:t>
            </a:r>
            <a:endParaRPr lang="en-US" altLang="ko-KR" sz="1600" b="1" dirty="0" smtClean="0">
              <a:latin typeface="Palatino Linotype" pitchFamily="18" charset="0"/>
              <a:ea typeface="굴림" charset="-127"/>
            </a:endParaRPr>
          </a:p>
          <a:p>
            <a:pPr algn="ctr"/>
            <a:r>
              <a:rPr lang="ko-KR" altLang="en-US" sz="1600" b="1" dirty="0" smtClean="0">
                <a:latin typeface="Palatino Linotype" pitchFamily="18" charset="0"/>
                <a:ea typeface="굴림" charset="-127"/>
              </a:rPr>
              <a:t>중국경제의 침체 등</a:t>
            </a:r>
            <a:endParaRPr lang="en-US" altLang="ko-KR" sz="1600" b="1" dirty="0" smtClean="0">
              <a:latin typeface="Palatino Linotype" pitchFamily="18" charset="0"/>
              <a:ea typeface="굴림" charset="-127"/>
            </a:endParaRPr>
          </a:p>
          <a:p>
            <a:pPr algn="ctr"/>
            <a:r>
              <a:rPr lang="ko-KR" altLang="en-US" sz="1600" b="1" dirty="0" smtClean="0">
                <a:latin typeface="Palatino Linotype" pitchFamily="18" charset="0"/>
                <a:ea typeface="굴림" charset="-127"/>
              </a:rPr>
              <a:t>장기 경제공황 돌입 가능성</a:t>
            </a:r>
            <a:endParaRPr lang="en-US" altLang="ko-KR" sz="1600" b="1" dirty="0">
              <a:latin typeface="Palatino Linotype" pitchFamily="18" charset="0"/>
              <a:ea typeface="굴림" charset="-127"/>
            </a:endParaRPr>
          </a:p>
        </p:txBody>
      </p:sp>
      <p:sp>
        <p:nvSpPr>
          <p:cNvPr id="29" name="Rectangle 41"/>
          <p:cNvSpPr>
            <a:spLocks noChangeArrowheads="1"/>
          </p:cNvSpPr>
          <p:nvPr/>
        </p:nvSpPr>
        <p:spPr bwMode="auto">
          <a:xfrm>
            <a:off x="3330576" y="2244725"/>
            <a:ext cx="11969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 anchor="ctr"/>
          <a:lstStyle/>
          <a:p>
            <a:endParaRPr lang="en-US" altLang="ko-KR" sz="1050" b="1" dirty="0" smtClean="0">
              <a:solidFill>
                <a:srgbClr val="000000"/>
              </a:solidFill>
              <a:latin typeface="Palatino Linotype" pitchFamily="18" charset="0"/>
              <a:ea typeface="굴림" charset="-127"/>
            </a:endParaRPr>
          </a:p>
        </p:txBody>
      </p:sp>
      <p:sp>
        <p:nvSpPr>
          <p:cNvPr id="30" name="Rectangle 41"/>
          <p:cNvSpPr>
            <a:spLocks noChangeArrowheads="1"/>
          </p:cNvSpPr>
          <p:nvPr/>
        </p:nvSpPr>
        <p:spPr bwMode="auto">
          <a:xfrm>
            <a:off x="3321052" y="2965975"/>
            <a:ext cx="1665088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 anchor="ctr"/>
          <a:lstStyle/>
          <a:p>
            <a:r>
              <a:rPr lang="en-US" altLang="ko-KR" sz="1050" b="1" dirty="0" smtClean="0">
                <a:solidFill>
                  <a:srgbClr val="000000"/>
                </a:solidFill>
                <a:latin typeface="Palatino Linotype" pitchFamily="18" charset="0"/>
                <a:ea typeface="굴림" charset="-127"/>
              </a:rPr>
              <a:t>10/12~</a:t>
            </a:r>
          </a:p>
          <a:p>
            <a:r>
              <a:rPr lang="ko-KR" altLang="en-US" sz="1050" b="1" dirty="0" smtClean="0">
                <a:solidFill>
                  <a:srgbClr val="000000"/>
                </a:solidFill>
                <a:latin typeface="Palatino Linotype" pitchFamily="18" charset="0"/>
                <a:ea typeface="굴림" charset="-127"/>
              </a:rPr>
              <a:t>중앙선봉대 </a:t>
            </a:r>
            <a:r>
              <a:rPr lang="ko-KR" altLang="en-US" sz="1050" b="1" dirty="0" smtClean="0">
                <a:solidFill>
                  <a:srgbClr val="000000"/>
                </a:solidFill>
                <a:latin typeface="Palatino Linotype" pitchFamily="18" charset="0"/>
                <a:ea typeface="굴림" charset="-127"/>
              </a:rPr>
              <a:t>전국 현장순회</a:t>
            </a:r>
            <a:endParaRPr lang="ko-KR" altLang="en-US" sz="1050" b="1" dirty="0">
              <a:solidFill>
                <a:srgbClr val="000000"/>
              </a:solidFill>
              <a:latin typeface="Palatino Linotype" pitchFamily="18" charset="0"/>
              <a:ea typeface="굴림" charset="-127"/>
            </a:endParaRPr>
          </a:p>
        </p:txBody>
      </p:sp>
      <p:sp>
        <p:nvSpPr>
          <p:cNvPr id="56" name="Rectangle 41"/>
          <p:cNvSpPr>
            <a:spLocks noChangeArrowheads="1"/>
          </p:cNvSpPr>
          <p:nvPr/>
        </p:nvSpPr>
        <p:spPr bwMode="auto">
          <a:xfrm>
            <a:off x="3297239" y="3493551"/>
            <a:ext cx="11969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 anchor="ctr"/>
          <a:lstStyle/>
          <a:p>
            <a:r>
              <a:rPr lang="ko-KR" altLang="en-US" sz="1050" b="1" dirty="0" smtClean="0">
                <a:solidFill>
                  <a:srgbClr val="000000"/>
                </a:solidFill>
                <a:latin typeface="Palatino Linotype" pitchFamily="18" charset="0"/>
                <a:ea typeface="굴림" charset="-127"/>
              </a:rPr>
              <a:t>지역별 선봉대 실천</a:t>
            </a:r>
            <a:endParaRPr lang="ko-KR" altLang="en-US" sz="1050" b="1" dirty="0">
              <a:solidFill>
                <a:srgbClr val="000000"/>
              </a:solidFill>
              <a:latin typeface="Palatino Linotype" pitchFamily="18" charset="0"/>
              <a:ea typeface="굴림" charset="-127"/>
            </a:endParaRPr>
          </a:p>
        </p:txBody>
      </p:sp>
      <p:sp>
        <p:nvSpPr>
          <p:cNvPr id="57" name="Rectangle 41"/>
          <p:cNvSpPr>
            <a:spLocks noChangeArrowheads="1"/>
          </p:cNvSpPr>
          <p:nvPr/>
        </p:nvSpPr>
        <p:spPr bwMode="auto">
          <a:xfrm>
            <a:off x="3422031" y="3974029"/>
            <a:ext cx="1194494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 anchor="ctr"/>
          <a:lstStyle/>
          <a:p>
            <a:r>
              <a:rPr lang="ko-KR" altLang="en-US" sz="1050" b="1" dirty="0" smtClean="0">
                <a:solidFill>
                  <a:srgbClr val="000000"/>
                </a:solidFill>
                <a:latin typeface="Palatino Linotype" pitchFamily="18" charset="0"/>
                <a:ea typeface="굴림" charset="-127"/>
              </a:rPr>
              <a:t>지역별 민중대회</a:t>
            </a:r>
            <a:endParaRPr lang="ko-KR" altLang="en-US" sz="1050" b="1" dirty="0">
              <a:solidFill>
                <a:srgbClr val="000000"/>
              </a:solidFill>
              <a:latin typeface="Palatino Linotype" pitchFamily="18" charset="0"/>
              <a:ea typeface="굴림" charset="-127"/>
            </a:endParaRPr>
          </a:p>
        </p:txBody>
      </p:sp>
      <p:sp>
        <p:nvSpPr>
          <p:cNvPr id="58" name="Rectangle 41"/>
          <p:cNvSpPr>
            <a:spLocks noChangeArrowheads="1"/>
          </p:cNvSpPr>
          <p:nvPr/>
        </p:nvSpPr>
        <p:spPr bwMode="auto">
          <a:xfrm>
            <a:off x="4506963" y="3695700"/>
            <a:ext cx="1721494" cy="37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 anchor="ctr"/>
          <a:lstStyle/>
          <a:p>
            <a:pPr algn="ctr"/>
            <a:r>
              <a:rPr lang="en-US" altLang="ko-KR" sz="1400" b="1" dirty="0" smtClean="0">
                <a:solidFill>
                  <a:srgbClr val="FF0000"/>
                </a:solidFill>
                <a:latin typeface="+mn-ea"/>
              </a:rPr>
              <a:t>11/14 </a:t>
            </a:r>
          </a:p>
          <a:p>
            <a:pPr algn="ctr"/>
            <a:r>
              <a:rPr lang="en-US" altLang="ko-KR" sz="1400" b="1" dirty="0" smtClean="0">
                <a:solidFill>
                  <a:srgbClr val="FF0000"/>
                </a:solidFill>
                <a:latin typeface="+mn-ea"/>
              </a:rPr>
              <a:t>10</a:t>
            </a:r>
            <a:r>
              <a:rPr lang="ko-KR" altLang="en-US" sz="1400" b="1" dirty="0" smtClean="0">
                <a:solidFill>
                  <a:srgbClr val="FF0000"/>
                </a:solidFill>
                <a:latin typeface="+mn-ea"/>
              </a:rPr>
              <a:t>만 민중총궐기</a:t>
            </a:r>
            <a:endParaRPr lang="ko-KR" altLang="en-US" sz="1400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8763"/>
            <a:ext cx="180498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41"/>
          <p:cNvSpPr>
            <a:spLocks noChangeArrowheads="1"/>
          </p:cNvSpPr>
          <p:nvPr/>
        </p:nvSpPr>
        <p:spPr bwMode="auto">
          <a:xfrm>
            <a:off x="2060576" y="4481513"/>
            <a:ext cx="11969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7" rIns="92075" bIns="46037" anchor="ctr"/>
          <a:lstStyle/>
          <a:p>
            <a:r>
              <a:rPr lang="en-US" altLang="ko-KR" sz="1050" b="1" dirty="0" smtClean="0">
                <a:solidFill>
                  <a:srgbClr val="000000"/>
                </a:solidFill>
                <a:latin typeface="Palatino Linotype" pitchFamily="18" charset="0"/>
                <a:ea typeface="굴림" charset="-127"/>
              </a:rPr>
              <a:t>9//19 </a:t>
            </a:r>
            <a:r>
              <a:rPr lang="ko-KR" altLang="en-US" sz="1050" b="1" dirty="0" err="1" smtClean="0">
                <a:solidFill>
                  <a:srgbClr val="000000"/>
                </a:solidFill>
                <a:latin typeface="Palatino Linotype" pitchFamily="18" charset="0"/>
                <a:ea typeface="굴림" charset="-127"/>
              </a:rPr>
              <a:t>노사정야합규탄</a:t>
            </a:r>
            <a:endParaRPr lang="en-US" altLang="ko-KR" sz="1050" b="1" dirty="0" smtClean="0">
              <a:solidFill>
                <a:srgbClr val="000000"/>
              </a:solidFill>
              <a:latin typeface="Palatino Linotype" pitchFamily="18" charset="0"/>
              <a:ea typeface="굴림" charset="-127"/>
            </a:endParaRPr>
          </a:p>
          <a:p>
            <a:r>
              <a:rPr lang="ko-KR" altLang="en-US" sz="1050" b="1" dirty="0" smtClean="0">
                <a:solidFill>
                  <a:srgbClr val="000000"/>
                </a:solidFill>
                <a:latin typeface="Palatino Linotype" pitchFamily="18" charset="0"/>
                <a:ea typeface="굴림" charset="-127"/>
              </a:rPr>
              <a:t>노동개악분쇄</a:t>
            </a:r>
            <a:endParaRPr lang="en-US" altLang="ko-KR" sz="1050" b="1" dirty="0" smtClean="0">
              <a:solidFill>
                <a:srgbClr val="000000"/>
              </a:solidFill>
              <a:latin typeface="Palatino Linotype" pitchFamily="18" charset="0"/>
              <a:ea typeface="굴림" charset="-127"/>
            </a:endParaRPr>
          </a:p>
          <a:p>
            <a:r>
              <a:rPr lang="ko-KR" altLang="en-US" sz="1050" b="1" dirty="0" smtClean="0">
                <a:solidFill>
                  <a:srgbClr val="000000"/>
                </a:solidFill>
                <a:latin typeface="Palatino Linotype" pitchFamily="18" charset="0"/>
                <a:ea typeface="굴림" charset="-127"/>
              </a:rPr>
              <a:t>민주노</a:t>
            </a:r>
            <a:r>
              <a:rPr lang="ko-KR" altLang="en-US" sz="1050" b="1" dirty="0">
                <a:solidFill>
                  <a:srgbClr val="000000"/>
                </a:solidFill>
                <a:latin typeface="Palatino Linotype" pitchFamily="18" charset="0"/>
                <a:ea typeface="굴림" charset="-127"/>
              </a:rPr>
              <a:t>총</a:t>
            </a:r>
            <a:r>
              <a:rPr lang="ko-KR" altLang="en-US" sz="1050" b="1" dirty="0" smtClean="0">
                <a:solidFill>
                  <a:srgbClr val="000000"/>
                </a:solidFill>
                <a:latin typeface="Palatino Linotype" pitchFamily="18" charset="0"/>
                <a:ea typeface="굴림" charset="-127"/>
              </a:rPr>
              <a:t>결의대회</a:t>
            </a:r>
            <a:endParaRPr lang="en-US" altLang="ko-KR" sz="1050" b="1" dirty="0" smtClean="0">
              <a:solidFill>
                <a:srgbClr val="000000"/>
              </a:solidFill>
              <a:latin typeface="Palatino Linotype" pitchFamily="18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9672256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다이어그램 6"/>
          <p:cNvGraphicFramePr/>
          <p:nvPr>
            <p:extLst>
              <p:ext uri="{D42A27DB-BD31-4B8C-83A1-F6EECF244321}">
                <p14:modId xmlns:p14="http://schemas.microsoft.com/office/powerpoint/2010/main" val="3026024280"/>
              </p:ext>
            </p:extLst>
          </p:nvPr>
        </p:nvGraphicFramePr>
        <p:xfrm>
          <a:off x="1475656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직사각형 7"/>
          <p:cNvSpPr/>
          <p:nvPr/>
        </p:nvSpPr>
        <p:spPr>
          <a:xfrm>
            <a:off x="1935" y="1"/>
            <a:ext cx="5002113" cy="980728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ko-KR" altLang="en-US" sz="2800" b="1" dirty="0" smtClean="0">
                <a:solidFill>
                  <a:srgbClr val="FFFF00"/>
                </a:solidFill>
              </a:rPr>
              <a:t>노동개악 정부 일방 </a:t>
            </a:r>
            <a:r>
              <a:rPr lang="ko-KR" altLang="en-US" sz="2800" b="1" dirty="0" err="1" smtClean="0">
                <a:solidFill>
                  <a:srgbClr val="FFFF00"/>
                </a:solidFill>
              </a:rPr>
              <a:t>강행시</a:t>
            </a:r>
            <a:endParaRPr lang="en-US" altLang="ko-KR" sz="2800" b="1" dirty="0" smtClean="0">
              <a:solidFill>
                <a:srgbClr val="FFFF00"/>
              </a:solidFill>
            </a:endParaRPr>
          </a:p>
          <a:p>
            <a:pPr algn="ctr"/>
            <a:r>
              <a:rPr lang="ko-KR" altLang="en-US" sz="2800" b="1" dirty="0" smtClean="0">
                <a:solidFill>
                  <a:srgbClr val="FF0000"/>
                </a:solidFill>
              </a:rPr>
              <a:t>즉각 총파업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8763"/>
            <a:ext cx="180498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24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10"/>
          <p:cNvSpPr/>
          <p:nvPr/>
        </p:nvSpPr>
        <p:spPr>
          <a:xfrm>
            <a:off x="739164" y="404664"/>
            <a:ext cx="8081308" cy="1800200"/>
          </a:xfrm>
          <a:prstGeom prst="roundRect">
            <a:avLst>
              <a:gd name="adj" fmla="val 12723"/>
            </a:avLst>
          </a:prstGeom>
          <a:solidFill>
            <a:schemeClr val="accent1">
              <a:lumMod val="20000"/>
              <a:lumOff val="80000"/>
            </a:schemeClr>
          </a:soli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ine 14"/>
          <p:cNvSpPr>
            <a:spLocks noChangeShapeType="1"/>
          </p:cNvSpPr>
          <p:nvPr/>
        </p:nvSpPr>
        <p:spPr bwMode="auto">
          <a:xfrm flipH="1">
            <a:off x="749448" y="3901935"/>
            <a:ext cx="52260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 flipH="1">
            <a:off x="671359" y="4543425"/>
            <a:ext cx="42640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 flipH="1">
            <a:off x="701828" y="5950826"/>
            <a:ext cx="33004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 flipH="1">
            <a:off x="734139" y="5208737"/>
            <a:ext cx="33004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 flipH="1">
            <a:off x="747570" y="3307311"/>
            <a:ext cx="52260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9" name="Freeform 19"/>
          <p:cNvSpPr>
            <a:spLocks/>
          </p:cNvSpPr>
          <p:nvPr/>
        </p:nvSpPr>
        <p:spPr bwMode="gray">
          <a:xfrm rot="1177041">
            <a:off x="3206984" y="3021781"/>
            <a:ext cx="1493824" cy="2765788"/>
          </a:xfrm>
          <a:custGeom>
            <a:avLst/>
            <a:gdLst/>
            <a:ahLst/>
            <a:cxnLst>
              <a:cxn ang="0">
                <a:pos x="12" y="2464"/>
              </a:cxn>
              <a:cxn ang="0">
                <a:pos x="56" y="2120"/>
              </a:cxn>
              <a:cxn ang="0">
                <a:pos x="124" y="1808"/>
              </a:cxn>
              <a:cxn ang="0">
                <a:pos x="212" y="1524"/>
              </a:cxn>
              <a:cxn ang="0">
                <a:pos x="316" y="1270"/>
              </a:cxn>
              <a:cxn ang="0">
                <a:pos x="430" y="1044"/>
              </a:cxn>
              <a:cxn ang="0">
                <a:pos x="550" y="846"/>
              </a:cxn>
              <a:cxn ang="0">
                <a:pos x="672" y="674"/>
              </a:cxn>
              <a:cxn ang="0">
                <a:pos x="792" y="528"/>
              </a:cxn>
              <a:cxn ang="0">
                <a:pos x="906" y="408"/>
              </a:cxn>
              <a:cxn ang="0">
                <a:pos x="1010" y="310"/>
              </a:cxn>
              <a:cxn ang="0">
                <a:pos x="1096" y="236"/>
              </a:cxn>
              <a:cxn ang="0">
                <a:pos x="1164" y="184"/>
              </a:cxn>
              <a:cxn ang="0">
                <a:pos x="1208" y="154"/>
              </a:cxn>
              <a:cxn ang="0">
                <a:pos x="1224" y="144"/>
              </a:cxn>
              <a:cxn ang="0">
                <a:pos x="1728" y="56"/>
              </a:cxn>
              <a:cxn ang="0">
                <a:pos x="1568" y="328"/>
              </a:cxn>
              <a:cxn ang="0">
                <a:pos x="1554" y="332"/>
              </a:cxn>
              <a:cxn ang="0">
                <a:pos x="1514" y="346"/>
              </a:cxn>
              <a:cxn ang="0">
                <a:pos x="1452" y="370"/>
              </a:cxn>
              <a:cxn ang="0">
                <a:pos x="1370" y="410"/>
              </a:cxn>
              <a:cxn ang="0">
                <a:pos x="1270" y="466"/>
              </a:cxn>
              <a:cxn ang="0">
                <a:pos x="1158" y="540"/>
              </a:cxn>
              <a:cxn ang="0">
                <a:pos x="1034" y="636"/>
              </a:cxn>
              <a:cxn ang="0">
                <a:pos x="904" y="756"/>
              </a:cxn>
              <a:cxn ang="0">
                <a:pos x="770" y="900"/>
              </a:cxn>
              <a:cxn ang="0">
                <a:pos x="632" y="1076"/>
              </a:cxn>
              <a:cxn ang="0">
                <a:pos x="498" y="1280"/>
              </a:cxn>
              <a:cxn ang="0">
                <a:pos x="370" y="1518"/>
              </a:cxn>
              <a:cxn ang="0">
                <a:pos x="248" y="1792"/>
              </a:cxn>
              <a:cxn ang="0">
                <a:pos x="138" y="2104"/>
              </a:cxn>
              <a:cxn ang="0">
                <a:pos x="42" y="2456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3335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FFFFFF"/>
              </a:solidFill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1066800" y="5334000"/>
            <a:ext cx="22193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1" lang="ja-JP" altLang="en-US" sz="1400" b="1" i="0" u="none" strike="noStrike" cap="none" spc="-3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rPr>
              <a:t>　</a:t>
            </a:r>
            <a:r>
              <a:rPr kumimoji="1" lang="en-US" altLang="ja-JP" sz="1400" b="1" i="0" u="none" strike="noStrike" cap="none" spc="-3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rPr>
              <a:t>8</a:t>
            </a:r>
            <a:r>
              <a:rPr kumimoji="1" lang="ko-KR" altLang="en-US" sz="1400" b="1" i="0" u="none" strike="noStrike" cap="none" spc="-3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rPr>
              <a:t>월</a:t>
            </a:r>
            <a:r>
              <a:rPr kumimoji="1" lang="en-US" altLang="ko-KR" sz="1400" b="1" i="0" u="none" strike="noStrike" cap="none" spc="-3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rPr>
              <a:t>-9</a:t>
            </a:r>
            <a:r>
              <a:rPr kumimoji="1" lang="ko-KR" altLang="en-US" sz="1400" b="1" i="0" u="none" strike="noStrike" cap="none" spc="-3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rPr>
              <a:t>월</a:t>
            </a:r>
            <a:endParaRPr kumimoji="1" lang="ko-KR" altLang="ko-K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직사각형 29"/>
          <p:cNvSpPr/>
          <p:nvPr/>
        </p:nvSpPr>
        <p:spPr>
          <a:xfrm>
            <a:off x="2723957" y="5715016"/>
            <a:ext cx="4024255" cy="35719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</a:gradFill>
          <a:ln>
            <a:noFill/>
          </a:ln>
          <a:scene3d>
            <a:camera prst="perspectiveLeft" fov="2100000">
              <a:rot lat="597695" lon="895397" rev="21593996"/>
            </a:camera>
            <a:lightRig rig="balanced" dir="t"/>
          </a:scene3d>
          <a:sp3d extrusionH="19177000" prstMaterial="softEdge">
            <a:bevelT w="12700" h="12700" prst="cross"/>
            <a:extrusionClr>
              <a:schemeClr val="accent1"/>
            </a:extrusionClr>
            <a:contourClr>
              <a:schemeClr val="accent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ko-KR" altLang="en-US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단위</a:t>
            </a:r>
            <a:r>
              <a:rPr lang="ko-KR" altLang="en-US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노조대표자결의</a:t>
            </a:r>
            <a:r>
              <a:rPr lang="en-US" altLang="ko-KR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/9</a:t>
            </a:r>
            <a:r>
              <a:rPr lang="ko-KR" altLang="en-US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월총파업</a:t>
            </a:r>
            <a:endParaRPr lang="en-US" altLang="ko-KR" b="1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latinLnBrk="0"/>
            <a:r>
              <a:rPr lang="ko-KR" altLang="en-US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대국민 </a:t>
            </a:r>
            <a:r>
              <a:rPr lang="ko-KR" altLang="en-US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선전홍보</a:t>
            </a:r>
            <a:endParaRPr lang="ko-KR" altLang="en-US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직사각형 31"/>
          <p:cNvSpPr/>
          <p:nvPr/>
        </p:nvSpPr>
        <p:spPr>
          <a:xfrm>
            <a:off x="3721679" y="4948241"/>
            <a:ext cx="3440562" cy="35719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scene3d>
            <a:camera prst="perspectiveLeft" fov="2100000">
              <a:rot lat="597695" lon="895397" rev="21593996"/>
            </a:camera>
            <a:lightRig rig="balanced" dir="t"/>
          </a:scene3d>
          <a:sp3d extrusionH="9398000" prstMaterial="softEdge">
            <a:bevelT w="12700" h="12700" prst="cross"/>
            <a:extrusionClr>
              <a:schemeClr val="accent2"/>
            </a:extrusionClr>
            <a:contourClr>
              <a:schemeClr val="accent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ko-KR" altLang="en-US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현장조직화</a:t>
            </a:r>
            <a:r>
              <a:rPr lang="en-US" altLang="ko-KR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ko-KR" altLang="en-US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교육</a:t>
            </a:r>
            <a:r>
              <a:rPr lang="en-US" altLang="ko-KR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ko-KR" altLang="en-US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선전</a:t>
            </a:r>
            <a:r>
              <a:rPr lang="en-US" altLang="ko-KR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ko-KR" altLang="en-US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조직</a:t>
            </a:r>
            <a:r>
              <a:rPr lang="en-US" altLang="ko-KR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ko-KR" altLang="en-US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직사각형 32"/>
          <p:cNvSpPr/>
          <p:nvPr/>
        </p:nvSpPr>
        <p:spPr>
          <a:xfrm>
            <a:off x="4447416" y="4324378"/>
            <a:ext cx="3053542" cy="35719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0" scaled="1"/>
          </a:gradFill>
          <a:ln>
            <a:noFill/>
          </a:ln>
          <a:scene3d>
            <a:camera prst="perspectiveLeft" fov="2040000">
              <a:rot lat="600000" lon="895397" rev="21594000"/>
            </a:camera>
            <a:lightRig rig="balanced" dir="t"/>
          </a:scene3d>
          <a:sp3d extrusionH="5080000" prstMaterial="softEdge">
            <a:bevelT w="12700" h="12700" prst="cross"/>
            <a:extrusionClr>
              <a:schemeClr val="accent3"/>
            </a:extrusionClr>
            <a:contourClr>
              <a:schemeClr val="accent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US" altLang="ko-KR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10</a:t>
            </a:r>
            <a:r>
              <a:rPr lang="ko-KR" altLang="en-US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만 민중총궐기</a:t>
            </a:r>
            <a:endParaRPr lang="ko-KR" altLang="en-US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직사각형 33"/>
          <p:cNvSpPr/>
          <p:nvPr/>
        </p:nvSpPr>
        <p:spPr>
          <a:xfrm>
            <a:off x="5190231" y="3624375"/>
            <a:ext cx="2733963" cy="357190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0" scaled="1"/>
          </a:gradFill>
          <a:ln>
            <a:noFill/>
          </a:ln>
          <a:scene3d>
            <a:camera prst="perspectiveLeft" fov="2100000">
              <a:rot lat="597695" lon="895397" rev="21593996"/>
            </a:camera>
            <a:lightRig rig="balanced" dir="t"/>
          </a:scene3d>
          <a:sp3d extrusionH="1905000" prstMaterial="softEdge">
            <a:bevelT w="12700" h="12700" prst="cross"/>
            <a:extrusionClr>
              <a:schemeClr val="accent5"/>
            </a:extrusionClr>
            <a:contourClr>
              <a:schemeClr val="accent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ko-KR" altLang="en-US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총파업</a:t>
            </a:r>
            <a:endParaRPr lang="ko-KR" altLang="en-US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5" name="직선 화살표 연결선 45"/>
          <p:cNvCxnSpPr/>
          <p:nvPr/>
        </p:nvCxnSpPr>
        <p:spPr>
          <a:xfrm rot="5400000">
            <a:off x="626252" y="3591861"/>
            <a:ext cx="601589" cy="5005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46"/>
          <p:cNvCxnSpPr/>
          <p:nvPr/>
        </p:nvCxnSpPr>
        <p:spPr>
          <a:xfrm rot="5400000">
            <a:off x="604552" y="4224338"/>
            <a:ext cx="638459" cy="28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48"/>
          <p:cNvCxnSpPr/>
          <p:nvPr/>
        </p:nvCxnSpPr>
        <p:spPr>
          <a:xfrm rot="16200000" flipH="1">
            <a:off x="590606" y="4875698"/>
            <a:ext cx="662643" cy="3417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50"/>
          <p:cNvCxnSpPr/>
          <p:nvPr/>
        </p:nvCxnSpPr>
        <p:spPr>
          <a:xfrm rot="16200000" flipH="1">
            <a:off x="562896" y="5577662"/>
            <a:ext cx="718062" cy="3417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8"/>
          <p:cNvSpPr txBox="1">
            <a:spLocks noChangeArrowheads="1"/>
          </p:cNvSpPr>
          <p:nvPr/>
        </p:nvSpPr>
        <p:spPr bwMode="gray">
          <a:xfrm>
            <a:off x="1163964" y="757335"/>
            <a:ext cx="7303716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ko-KR" altLang="en-US" sz="3200" b="1" dirty="0" smtClean="0">
                <a:solidFill>
                  <a:srgbClr val="002060"/>
                </a:solidFill>
                <a:latin typeface="+mn-ea"/>
              </a:rPr>
              <a:t>노동개악분쇄</a:t>
            </a:r>
            <a:r>
              <a:rPr kumimoji="1" lang="en-US" altLang="ko-KR" sz="3200" b="1" dirty="0" smtClean="0">
                <a:solidFill>
                  <a:srgbClr val="002060"/>
                </a:solidFill>
                <a:latin typeface="+mn-ea"/>
              </a:rPr>
              <a:t>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ko-KR" altLang="en-US" sz="3200" b="1" dirty="0" err="1" smtClean="0">
                <a:solidFill>
                  <a:srgbClr val="002060"/>
                </a:solidFill>
                <a:latin typeface="+mn-ea"/>
              </a:rPr>
              <a:t>반박근혜정권</a:t>
            </a:r>
            <a:r>
              <a:rPr kumimoji="1" lang="ko-KR" altLang="en-US" sz="3200" b="1" dirty="0" smtClean="0">
                <a:solidFill>
                  <a:srgbClr val="002060"/>
                </a:solidFill>
                <a:latin typeface="+mn-ea"/>
              </a:rPr>
              <a:t> </a:t>
            </a:r>
            <a:r>
              <a:rPr kumimoji="1" lang="ko-KR" altLang="en-US" sz="3200" b="1" dirty="0" err="1" smtClean="0">
                <a:solidFill>
                  <a:srgbClr val="002060"/>
                </a:solidFill>
                <a:latin typeface="+mn-ea"/>
              </a:rPr>
              <a:t>범민중투쟁으로</a:t>
            </a:r>
            <a:r>
              <a:rPr kumimoji="1" lang="en-US" altLang="ko-KR" sz="3200" b="1" dirty="0">
                <a:solidFill>
                  <a:srgbClr val="002060"/>
                </a:solidFill>
                <a:latin typeface="+mn-ea"/>
              </a:rPr>
              <a:t>!</a:t>
            </a:r>
            <a:endParaRPr kumimoji="1" lang="ko-KR" altLang="ko-KR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ea"/>
            </a:endParaRPr>
          </a:p>
        </p:txBody>
      </p:sp>
      <p:sp>
        <p:nvSpPr>
          <p:cNvPr id="20" name="오각형 9"/>
          <p:cNvSpPr/>
          <p:nvPr/>
        </p:nvSpPr>
        <p:spPr>
          <a:xfrm>
            <a:off x="124539" y="1045911"/>
            <a:ext cx="609600" cy="500066"/>
          </a:xfrm>
          <a:prstGeom prst="rightArrow">
            <a:avLst>
              <a:gd name="adj1" fmla="val 37390"/>
              <a:gd name="adj2" fmla="val 71018"/>
            </a:avLst>
          </a:prstGeom>
          <a:solidFill>
            <a:schemeClr val="accent1">
              <a:lumMod val="75000"/>
            </a:schemeClr>
          </a:solidFill>
          <a:ln w="28575">
            <a:solidFill>
              <a:srgbClr val="FFFF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1066800" y="4721423"/>
            <a:ext cx="22193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1" lang="ja-JP" altLang="en-US" sz="1400" b="1" i="0" u="none" strike="noStrike" cap="none" spc="-3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rPr>
              <a:t>　</a:t>
            </a:r>
            <a:r>
              <a:rPr kumimoji="1" lang="en-US" altLang="ja-JP" sz="1400" b="1" i="0" u="none" strike="noStrike" cap="none" spc="-3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rPr>
              <a:t>9</a:t>
            </a:r>
            <a:r>
              <a:rPr kumimoji="1" lang="ko-KR" altLang="en-US" sz="1400" b="1" i="0" u="none" strike="noStrike" cap="none" spc="-3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rPr>
              <a:t>월</a:t>
            </a:r>
            <a:r>
              <a:rPr kumimoji="1" lang="en-US" altLang="ko-KR" sz="1400" b="1" i="0" u="none" strike="noStrike" cap="none" spc="-3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rPr>
              <a:t>-10</a:t>
            </a:r>
            <a:r>
              <a:rPr kumimoji="1" lang="ko-KR" altLang="en-US" sz="1400" b="1" i="0" u="none" strike="noStrike" cap="none" spc="-3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rPr>
              <a:t>월</a:t>
            </a:r>
            <a:endParaRPr kumimoji="1" lang="ko-KR" altLang="ko-K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1066800" y="4064198"/>
            <a:ext cx="22193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1" lang="ja-JP" altLang="en-US" sz="1400" b="1" i="0" u="none" strike="noStrike" cap="none" spc="-3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rPr>
              <a:t>　</a:t>
            </a:r>
            <a:r>
              <a:rPr kumimoji="1" lang="en-US" altLang="ja-JP" sz="1400" b="1" i="0" u="none" strike="noStrike" cap="none" spc="-3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rPr>
              <a:t>11</a:t>
            </a:r>
            <a:r>
              <a:rPr kumimoji="1" lang="ko-KR" altLang="en-US" sz="1400" b="1" i="0" u="none" strike="noStrike" cap="none" spc="-3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rPr>
              <a:t>월</a:t>
            </a:r>
            <a:endParaRPr kumimoji="1" lang="ko-KR" altLang="ko-K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1066800" y="3454598"/>
            <a:ext cx="22193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1" lang="ja-JP" altLang="en-US" sz="1400" b="1" i="0" u="none" strike="noStrike" cap="none" spc="-3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rPr>
              <a:t>　</a:t>
            </a:r>
            <a:r>
              <a:rPr kumimoji="1" lang="en-US" altLang="ja-JP" sz="1400" b="1" i="0" u="none" strike="noStrike" cap="none" spc="-3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rPr>
              <a:t>11</a:t>
            </a:r>
            <a:r>
              <a:rPr kumimoji="1" lang="ko-KR" altLang="en-US" sz="1400" b="1" i="0" u="none" strike="noStrike" cap="none" spc="-3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rPr>
              <a:t>월 </a:t>
            </a:r>
            <a:r>
              <a:rPr kumimoji="1" lang="en-US" altLang="ko-KR" sz="1400" b="1" i="0" u="none" strike="noStrike" cap="none" spc="-3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rPr>
              <a:t>~ 12</a:t>
            </a:r>
            <a:r>
              <a:rPr kumimoji="1" lang="ko-KR" altLang="en-US" sz="1400" b="1" i="0" u="none" strike="noStrike" cap="none" spc="-3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rPr>
              <a:t>월</a:t>
            </a:r>
            <a:endParaRPr kumimoji="1" lang="ko-KR" altLang="ko-K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8763"/>
            <a:ext cx="180498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사각형 설명선 25"/>
          <p:cNvSpPr/>
          <p:nvPr/>
        </p:nvSpPr>
        <p:spPr>
          <a:xfrm rot="1158501">
            <a:off x="6924959" y="3896956"/>
            <a:ext cx="1998469" cy="995730"/>
          </a:xfrm>
          <a:prstGeom prst="wedgeRect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bg1"/>
                </a:solidFill>
              </a:rPr>
              <a:t>노동개악저지</a:t>
            </a:r>
            <a:r>
              <a:rPr lang="en-US" altLang="ko-KR" dirty="0">
                <a:solidFill>
                  <a:schemeClr val="bg1"/>
                </a:solidFill>
              </a:rPr>
              <a:t>-</a:t>
            </a:r>
            <a:r>
              <a:rPr lang="ko-KR" altLang="en-US" dirty="0">
                <a:solidFill>
                  <a:schemeClr val="bg1"/>
                </a:solidFill>
              </a:rPr>
              <a:t>재벌개혁입법 </a:t>
            </a:r>
            <a:r>
              <a:rPr lang="ko-KR" altLang="en-US" dirty="0" err="1">
                <a:solidFill>
                  <a:schemeClr val="bg1"/>
                </a:solidFill>
              </a:rPr>
              <a:t>대국회사업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2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2"/>
          <p:cNvSpPr/>
          <p:nvPr/>
        </p:nvSpPr>
        <p:spPr>
          <a:xfrm>
            <a:off x="762000" y="1905000"/>
            <a:ext cx="7315200" cy="4343400"/>
          </a:xfrm>
          <a:prstGeom prst="roundRect">
            <a:avLst>
              <a:gd name="adj" fmla="val 7137"/>
            </a:avLst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모서리가 둥근 직사각형 15"/>
          <p:cNvSpPr/>
          <p:nvPr/>
        </p:nvSpPr>
        <p:spPr bwMode="auto">
          <a:xfrm>
            <a:off x="1295400" y="1524000"/>
            <a:ext cx="6324600" cy="762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3000">
                <a:schemeClr val="accent4"/>
              </a:gs>
              <a:gs pos="90000">
                <a:schemeClr val="accent4">
                  <a:lumMod val="60000"/>
                  <a:lumOff val="40000"/>
                </a:schemeClr>
              </a:gs>
            </a:gsLst>
            <a:lin ang="2700000" scaled="0"/>
            <a:tileRect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st="88900" dir="2700000" algn="tl" rotWithShape="0">
              <a:prstClr val="black">
                <a:alpha val="25000"/>
              </a:prstClr>
            </a:outerShdw>
          </a:effectLst>
          <a:scene3d>
            <a:camera prst="orthographicFront"/>
            <a:lightRig rig="twoPt" dir="t">
              <a:rot lat="0" lon="0" rev="5700000"/>
            </a:lightRig>
          </a:scene3d>
          <a:sp3d contourW="38100" prstMaterial="plastic">
            <a:bevelT/>
            <a:contourClr>
              <a:srgbClr val="FEFEFE"/>
            </a:contourClr>
          </a:sp3d>
        </p:spPr>
        <p:txBody>
          <a:bodyPr anchor="ctr"/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총궐기</a:t>
            </a:r>
            <a:r>
              <a:rPr kumimoji="1" lang="en-US" altLang="ko-KR" sz="2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-</a:t>
            </a:r>
            <a:r>
              <a:rPr kumimoji="1" lang="ko-KR" altLang="en-US" sz="2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rPr>
              <a:t>총파업 현장조직화</a:t>
            </a:r>
            <a:endParaRPr kumimoji="1" lang="en-US" altLang="ko-KR" sz="2400" b="1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4.24 </a:t>
            </a:r>
            <a:r>
              <a:rPr kumimoji="1" lang="ko-KR" altLang="en-US" sz="2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선제총파업의 기세로 달려가자</a:t>
            </a:r>
            <a:r>
              <a:rPr kumimoji="1" lang="en-US" altLang="ko-KR" sz="2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!</a:t>
            </a:r>
            <a:endParaRPr kumimoji="1" lang="ko-KR" altLang="ko-KR" sz="2000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</p:txBody>
      </p:sp>
      <p:graphicFrame>
        <p:nvGraphicFramePr>
          <p:cNvPr id="5" name="다이어그램 5"/>
          <p:cNvGraphicFramePr/>
          <p:nvPr>
            <p:extLst>
              <p:ext uri="{D42A27DB-BD31-4B8C-83A1-F6EECF244321}">
                <p14:modId xmlns:p14="http://schemas.microsoft.com/office/powerpoint/2010/main" val="3089758028"/>
              </p:ext>
            </p:extLst>
          </p:nvPr>
        </p:nvGraphicFramePr>
        <p:xfrm>
          <a:off x="1295400" y="2590800"/>
          <a:ext cx="6248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직사각형 5"/>
          <p:cNvSpPr/>
          <p:nvPr/>
        </p:nvSpPr>
        <p:spPr>
          <a:xfrm>
            <a:off x="1935" y="1"/>
            <a:ext cx="5002113" cy="980728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ko-KR" altLang="en-US" sz="2800" b="1" dirty="0" smtClean="0">
                <a:solidFill>
                  <a:srgbClr val="FF0000"/>
                </a:solidFill>
              </a:rPr>
              <a:t>총파업투쟁 승리의 관건 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1</a:t>
            </a:r>
          </a:p>
          <a:p>
            <a:pPr algn="ctr"/>
            <a:r>
              <a:rPr lang="ko-KR" altLang="en-US" sz="2800" b="1" dirty="0" smtClean="0">
                <a:solidFill>
                  <a:srgbClr val="FFFF00"/>
                </a:solidFill>
              </a:rPr>
              <a:t>현장조직화</a:t>
            </a:r>
            <a:endParaRPr lang="ko-KR" altLang="en-US" sz="2800" b="1" dirty="0">
              <a:solidFill>
                <a:srgbClr val="FFFF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8763"/>
            <a:ext cx="180498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95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787112"/>
              </p:ext>
            </p:extLst>
          </p:nvPr>
        </p:nvGraphicFramePr>
        <p:xfrm>
          <a:off x="467544" y="1988840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직사각형 4"/>
          <p:cNvSpPr/>
          <p:nvPr/>
        </p:nvSpPr>
        <p:spPr>
          <a:xfrm>
            <a:off x="1935" y="0"/>
            <a:ext cx="9034561" cy="1988840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ko-KR" altLang="en-US" sz="2800" b="1" dirty="0" smtClean="0">
                <a:solidFill>
                  <a:srgbClr val="FF0000"/>
                </a:solidFill>
              </a:rPr>
              <a:t>총파업투쟁 승리의 관건 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2</a:t>
            </a:r>
          </a:p>
          <a:p>
            <a:pPr algn="ctr"/>
            <a:r>
              <a:rPr lang="ko-KR" altLang="en-US" sz="2800" b="1" dirty="0" smtClean="0">
                <a:solidFill>
                  <a:srgbClr val="FFFF00"/>
                </a:solidFill>
              </a:rPr>
              <a:t>더 이상 늦출 수 없다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! 9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월 총파업 돌입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!                 10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만 민중총궐기로 범국민적 투쟁으로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!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               하반기 총파업으로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민중항쟁의 </a:t>
            </a:r>
            <a:r>
              <a:rPr lang="ko-KR" altLang="en-US" sz="2800" b="1" dirty="0" smtClean="0">
                <a:solidFill>
                  <a:srgbClr val="FFFF00"/>
                </a:solidFill>
              </a:rPr>
              <a:t>도화선을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!</a:t>
            </a:r>
            <a:endParaRPr lang="en-US" altLang="ko-KR" sz="2800" b="1" dirty="0" smtClean="0">
              <a:solidFill>
                <a:srgbClr val="FFFF00"/>
              </a:solidFill>
            </a:endParaRPr>
          </a:p>
          <a:p>
            <a:pPr algn="ctr"/>
            <a:endParaRPr lang="ko-KR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8763"/>
            <a:ext cx="180498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/>
          <p:nvPr/>
        </p:nvGrpSpPr>
        <p:grpSpPr>
          <a:xfrm>
            <a:off x="1896095" y="945949"/>
            <a:ext cx="6274512" cy="5507387"/>
            <a:chOff x="2286000" y="762000"/>
            <a:chExt cx="4705350" cy="4705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 fov="2400000">
              <a:rot lat="19500000" lon="19500000" rev="2400000"/>
            </a:camera>
            <a:lightRig rig="threePt" dir="t"/>
          </a:scene3d>
        </p:grpSpPr>
        <p:sp>
          <p:nvSpPr>
            <p:cNvPr id="6" name="Teardrop 5"/>
            <p:cNvSpPr/>
            <p:nvPr/>
          </p:nvSpPr>
          <p:spPr>
            <a:xfrm rot="5400000">
              <a:off x="2286000" y="762000"/>
              <a:ext cx="2236970" cy="2236970"/>
            </a:xfrm>
            <a:prstGeom prst="teardrop">
              <a:avLst>
                <a:gd name="adj" fmla="val 100919"/>
              </a:avLst>
            </a:prstGeom>
            <a:solidFill>
              <a:schemeClr val="tx1">
                <a:lumMod val="65000"/>
              </a:schemeClr>
            </a:solidFill>
            <a:ln>
              <a:noFill/>
            </a:ln>
            <a:effectLst/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2400" dirty="0">
                <a:latin typeface="Malgun Gothic" pitchFamily="34" charset="-127"/>
                <a:ea typeface="Malgun Gothic" pitchFamily="34" charset="-127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440274" y="916274"/>
              <a:ext cx="1928422" cy="1928422"/>
            </a:xfrm>
            <a:prstGeom prst="ellipse">
              <a:avLst/>
            </a:prstGeom>
            <a:solidFill>
              <a:srgbClr val="5E7B29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 smtClean="0">
                  <a:solidFill>
                    <a:schemeClr val="tx1">
                      <a:lumMod val="95000"/>
                    </a:schemeClr>
                  </a:solidFill>
                  <a:latin typeface="Malgun Gothic" pitchFamily="34" charset="-127"/>
                  <a:ea typeface="Malgun Gothic" pitchFamily="34" charset="-127"/>
                </a:rPr>
                <a:t>미국 </a:t>
              </a:r>
              <a:r>
                <a:rPr lang="en-US" altLang="ko-KR" sz="2000" dirty="0" smtClean="0">
                  <a:solidFill>
                    <a:schemeClr val="tx1">
                      <a:lumMod val="95000"/>
                    </a:schemeClr>
                  </a:solidFill>
                  <a:latin typeface="Malgun Gothic" pitchFamily="34" charset="-127"/>
                  <a:ea typeface="Malgun Gothic" pitchFamily="34" charset="-127"/>
                </a:rPr>
                <a:t>=&gt; </a:t>
              </a:r>
              <a:r>
                <a:rPr lang="ko-KR" altLang="en-US" sz="2000" dirty="0" smtClean="0">
                  <a:solidFill>
                    <a:schemeClr val="tx1">
                      <a:lumMod val="95000"/>
                    </a:schemeClr>
                  </a:solidFill>
                  <a:latin typeface="Malgun Gothic" pitchFamily="34" charset="-127"/>
                  <a:ea typeface="Malgun Gothic" pitchFamily="34" charset="-127"/>
                </a:rPr>
                <a:t>유럽 </a:t>
              </a:r>
              <a:r>
                <a:rPr lang="en-US" altLang="ko-KR" sz="2000" dirty="0" smtClean="0">
                  <a:solidFill>
                    <a:schemeClr val="tx1">
                      <a:lumMod val="95000"/>
                    </a:schemeClr>
                  </a:solidFill>
                  <a:latin typeface="Malgun Gothic" pitchFamily="34" charset="-127"/>
                  <a:ea typeface="Malgun Gothic" pitchFamily="34" charset="-127"/>
                </a:rPr>
                <a:t>=&gt;</a:t>
              </a:r>
              <a:r>
                <a:rPr lang="ko-KR" altLang="en-US" sz="2000" dirty="0" smtClean="0">
                  <a:solidFill>
                    <a:schemeClr val="tx1">
                      <a:lumMod val="95000"/>
                    </a:schemeClr>
                  </a:solidFill>
                  <a:latin typeface="Malgun Gothic" pitchFamily="34" charset="-127"/>
                  <a:ea typeface="Malgun Gothic" pitchFamily="34" charset="-127"/>
                </a:rPr>
                <a:t>중국</a:t>
              </a:r>
              <a:endParaRPr lang="en-US" altLang="ko-KR" sz="2000" dirty="0" smtClean="0">
                <a:solidFill>
                  <a:schemeClr val="tx1">
                    <a:lumMod val="95000"/>
                  </a:schemeClr>
                </a:solidFill>
                <a:latin typeface="Malgun Gothic" pitchFamily="34" charset="-127"/>
                <a:ea typeface="Malgun Gothic" pitchFamily="34" charset="-127"/>
              </a:endParaRPr>
            </a:p>
            <a:p>
              <a:pPr algn="ctr"/>
              <a:r>
                <a:rPr lang="ko-KR" altLang="en-US" sz="2000" dirty="0" smtClean="0">
                  <a:solidFill>
                    <a:schemeClr val="tx1">
                      <a:lumMod val="95000"/>
                    </a:schemeClr>
                  </a:solidFill>
                  <a:latin typeface="Malgun Gothic" pitchFamily="34" charset="-127"/>
                  <a:ea typeface="Malgun Gothic" pitchFamily="34" charset="-127"/>
                </a:rPr>
                <a:t>경제위기</a:t>
              </a:r>
              <a:endParaRPr lang="en-US" sz="2800" dirty="0">
                <a:solidFill>
                  <a:schemeClr val="tx1">
                    <a:lumMod val="95000"/>
                  </a:schemeClr>
                </a:solidFill>
                <a:latin typeface="Malgun Gothic" pitchFamily="34" charset="-127"/>
                <a:ea typeface="Malgun Gothic" pitchFamily="34" charset="-127"/>
              </a:endParaRPr>
            </a:p>
          </p:txBody>
        </p:sp>
        <p:sp>
          <p:nvSpPr>
            <p:cNvPr id="11" name="Teardrop 10"/>
            <p:cNvSpPr/>
            <p:nvPr/>
          </p:nvSpPr>
          <p:spPr>
            <a:xfrm>
              <a:off x="2286000" y="3230380"/>
              <a:ext cx="2236970" cy="2236970"/>
            </a:xfrm>
            <a:prstGeom prst="teardrop">
              <a:avLst>
                <a:gd name="adj" fmla="val 100919"/>
              </a:avLst>
            </a:prstGeom>
            <a:solidFill>
              <a:schemeClr val="tx1">
                <a:lumMod val="65000"/>
              </a:schemeClr>
            </a:solidFill>
            <a:ln>
              <a:noFill/>
            </a:ln>
            <a:effectLst/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2400" dirty="0">
                <a:latin typeface="Malgun Gothic" pitchFamily="34" charset="-127"/>
                <a:ea typeface="Malgun Gothic" pitchFamily="34" charset="-127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440274" y="3384654"/>
              <a:ext cx="1928422" cy="1928422"/>
            </a:xfrm>
            <a:prstGeom prst="ellipse">
              <a:avLst/>
            </a:prstGeom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>
                      <a:lumMod val="95000"/>
                    </a:schemeClr>
                  </a:solidFill>
                  <a:latin typeface="Malgun Gothic" pitchFamily="34" charset="-127"/>
                  <a:ea typeface="Malgun Gothic" pitchFamily="34" charset="-127"/>
                </a:rPr>
                <a:t>미국</a:t>
              </a:r>
              <a:endParaRPr lang="en-US" altLang="ko-KR" dirty="0" smtClean="0">
                <a:solidFill>
                  <a:schemeClr val="tx1">
                    <a:lumMod val="95000"/>
                  </a:schemeClr>
                </a:solidFill>
                <a:latin typeface="Malgun Gothic" pitchFamily="34" charset="-127"/>
                <a:ea typeface="Malgun Gothic" pitchFamily="34" charset="-127"/>
              </a:endParaRPr>
            </a:p>
            <a:p>
              <a:pPr algn="ctr"/>
              <a:r>
                <a:rPr lang="ko-KR" altLang="en-US" dirty="0" smtClean="0">
                  <a:solidFill>
                    <a:schemeClr val="tx1">
                      <a:lumMod val="95000"/>
                    </a:schemeClr>
                  </a:solidFill>
                  <a:latin typeface="Malgun Gothic" pitchFamily="34" charset="-127"/>
                  <a:ea typeface="Malgun Gothic" pitchFamily="34" charset="-127"/>
                </a:rPr>
                <a:t>금리인상 임박</a:t>
              </a:r>
              <a:endParaRPr lang="en-US" dirty="0">
                <a:solidFill>
                  <a:schemeClr val="tx1">
                    <a:lumMod val="95000"/>
                  </a:schemeClr>
                </a:solidFill>
                <a:latin typeface="Malgun Gothic" pitchFamily="34" charset="-127"/>
                <a:ea typeface="Malgun Gothic" pitchFamily="34" charset="-127"/>
              </a:endParaRPr>
            </a:p>
          </p:txBody>
        </p:sp>
        <p:sp>
          <p:nvSpPr>
            <p:cNvPr id="13" name="Teardrop 12"/>
            <p:cNvSpPr/>
            <p:nvPr/>
          </p:nvSpPr>
          <p:spPr>
            <a:xfrm rot="16200000">
              <a:off x="4754380" y="3230380"/>
              <a:ext cx="2236970" cy="2236970"/>
            </a:xfrm>
            <a:prstGeom prst="teardrop">
              <a:avLst>
                <a:gd name="adj" fmla="val 100919"/>
              </a:avLst>
            </a:prstGeom>
            <a:solidFill>
              <a:schemeClr val="tx1">
                <a:lumMod val="65000"/>
              </a:schemeClr>
            </a:solidFill>
            <a:ln>
              <a:noFill/>
            </a:ln>
            <a:effectLst/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2400" dirty="0">
                <a:latin typeface="Malgun Gothic" pitchFamily="34" charset="-127"/>
                <a:ea typeface="Malgun Gothic" pitchFamily="34" charset="-127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908654" y="3384654"/>
              <a:ext cx="1928422" cy="192842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 smtClean="0">
                  <a:solidFill>
                    <a:schemeClr val="tx1">
                      <a:lumMod val="95000"/>
                    </a:schemeClr>
                  </a:solidFill>
                  <a:latin typeface="Malgun Gothic" pitchFamily="34" charset="-127"/>
                  <a:ea typeface="Malgun Gothic" pitchFamily="34" charset="-127"/>
                </a:rPr>
                <a:t>최대규모</a:t>
              </a:r>
              <a:endParaRPr lang="en-US" altLang="ko-KR" sz="2000" dirty="0" smtClean="0">
                <a:solidFill>
                  <a:schemeClr val="tx1">
                    <a:lumMod val="95000"/>
                  </a:schemeClr>
                </a:solidFill>
                <a:latin typeface="Malgun Gothic" pitchFamily="34" charset="-127"/>
                <a:ea typeface="Malgun Gothic" pitchFamily="34" charset="-127"/>
              </a:endParaRPr>
            </a:p>
            <a:p>
              <a:pPr algn="ctr"/>
              <a:r>
                <a:rPr lang="ko-KR" altLang="en-US" sz="2000" dirty="0" smtClean="0">
                  <a:solidFill>
                    <a:schemeClr val="tx1">
                      <a:lumMod val="95000"/>
                    </a:schemeClr>
                  </a:solidFill>
                  <a:latin typeface="Malgun Gothic" pitchFamily="34" charset="-127"/>
                  <a:ea typeface="Malgun Gothic" pitchFamily="34" charset="-127"/>
                </a:rPr>
                <a:t>가계부채</a:t>
              </a:r>
              <a:endParaRPr lang="en-US" altLang="ko-KR" sz="2000" dirty="0" smtClean="0">
                <a:solidFill>
                  <a:schemeClr val="tx1">
                    <a:lumMod val="95000"/>
                  </a:schemeClr>
                </a:solidFill>
                <a:latin typeface="Malgun Gothic" pitchFamily="34" charset="-127"/>
                <a:ea typeface="Malgun Gothic" pitchFamily="34" charset="-127"/>
              </a:endParaRPr>
            </a:p>
            <a:p>
              <a:pPr algn="ctr"/>
              <a:r>
                <a:rPr lang="ko-KR" altLang="en-US" sz="2000" dirty="0" smtClean="0">
                  <a:solidFill>
                    <a:schemeClr val="tx1">
                      <a:lumMod val="95000"/>
                    </a:schemeClr>
                  </a:solidFill>
                  <a:latin typeface="Malgun Gothic" pitchFamily="34" charset="-127"/>
                  <a:ea typeface="Malgun Gothic" pitchFamily="34" charset="-127"/>
                </a:rPr>
                <a:t>국가부채</a:t>
              </a:r>
              <a:endParaRPr lang="en-US" altLang="ko-KR" sz="2000" dirty="0" smtClean="0">
                <a:solidFill>
                  <a:schemeClr val="tx1">
                    <a:lumMod val="95000"/>
                  </a:schemeClr>
                </a:solidFill>
                <a:latin typeface="Malgun Gothic" pitchFamily="34" charset="-127"/>
                <a:ea typeface="Malgun Gothic" pitchFamily="34" charset="-127"/>
              </a:endParaRPr>
            </a:p>
          </p:txBody>
        </p:sp>
        <p:sp>
          <p:nvSpPr>
            <p:cNvPr id="17" name="Teardrop 16"/>
            <p:cNvSpPr/>
            <p:nvPr/>
          </p:nvSpPr>
          <p:spPr>
            <a:xfrm rot="10800000">
              <a:off x="4754380" y="762000"/>
              <a:ext cx="2236970" cy="2236970"/>
            </a:xfrm>
            <a:prstGeom prst="teardrop">
              <a:avLst>
                <a:gd name="adj" fmla="val 100919"/>
              </a:avLst>
            </a:prstGeom>
            <a:solidFill>
              <a:schemeClr val="tx1">
                <a:lumMod val="65000"/>
              </a:schemeClr>
            </a:solidFill>
            <a:ln>
              <a:noFill/>
            </a:ln>
            <a:effectLst/>
            <a:sp3d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2400" dirty="0">
                <a:latin typeface="Malgun Gothic" pitchFamily="34" charset="-127"/>
                <a:ea typeface="Malgun Gothic" pitchFamily="34" charset="-127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4908654" y="916274"/>
              <a:ext cx="1928422" cy="1928422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 smtClean="0">
                  <a:solidFill>
                    <a:schemeClr val="tx1">
                      <a:lumMod val="95000"/>
                    </a:schemeClr>
                  </a:solidFill>
                  <a:latin typeface="Malgun Gothic" pitchFamily="34" charset="-127"/>
                  <a:ea typeface="Malgun Gothic" pitchFamily="34" charset="-127"/>
                </a:rPr>
                <a:t>2%</a:t>
              </a:r>
              <a:r>
                <a:rPr lang="ko-KR" altLang="en-US" sz="2000" dirty="0" smtClean="0">
                  <a:solidFill>
                    <a:schemeClr val="tx1">
                      <a:lumMod val="95000"/>
                    </a:schemeClr>
                  </a:solidFill>
                  <a:latin typeface="Malgun Gothic" pitchFamily="34" charset="-127"/>
                  <a:ea typeface="Malgun Gothic" pitchFamily="34" charset="-127"/>
                </a:rPr>
                <a:t>대 저성장</a:t>
              </a:r>
              <a:endParaRPr lang="en-US" altLang="ko-KR" sz="2000" dirty="0" smtClean="0">
                <a:solidFill>
                  <a:schemeClr val="tx1">
                    <a:lumMod val="95000"/>
                  </a:schemeClr>
                </a:solidFill>
                <a:latin typeface="Malgun Gothic" pitchFamily="34" charset="-127"/>
                <a:ea typeface="Malgun Gothic" pitchFamily="34" charset="-127"/>
              </a:endParaRPr>
            </a:p>
            <a:p>
              <a:pPr algn="ctr"/>
              <a:r>
                <a:rPr lang="ko-KR" altLang="en-US" sz="2000" dirty="0" smtClean="0">
                  <a:solidFill>
                    <a:schemeClr val="tx1">
                      <a:lumMod val="95000"/>
                    </a:schemeClr>
                  </a:solidFill>
                  <a:latin typeface="Malgun Gothic" pitchFamily="34" charset="-127"/>
                  <a:ea typeface="Malgun Gothic" pitchFamily="34" charset="-127"/>
                </a:rPr>
                <a:t>내수부진</a:t>
              </a:r>
              <a:endParaRPr lang="en-US" sz="3200" dirty="0">
                <a:solidFill>
                  <a:schemeClr val="tx1">
                    <a:lumMod val="95000"/>
                  </a:schemeClr>
                </a:solidFill>
                <a:latin typeface="Malgun Gothic" pitchFamily="34" charset="-127"/>
                <a:ea typeface="Malgun Gothic" pitchFamily="34" charset="-127"/>
              </a:endParaRPr>
            </a:p>
          </p:txBody>
        </p:sp>
      </p:grpSp>
      <p:sp>
        <p:nvSpPr>
          <p:cNvPr id="23" name="직사각형 22"/>
          <p:cNvSpPr/>
          <p:nvPr/>
        </p:nvSpPr>
        <p:spPr>
          <a:xfrm>
            <a:off x="0" y="4616"/>
            <a:ext cx="2050386" cy="941333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altLang="ko-KR" sz="1200" b="1" dirty="0" smtClean="0">
              <a:solidFill>
                <a:srgbClr val="FFFF00"/>
              </a:solidFill>
            </a:endParaRPr>
          </a:p>
          <a:p>
            <a:pPr algn="ctr"/>
            <a:r>
              <a:rPr lang="ko-KR" altLang="en-US" sz="2800" b="1" dirty="0" smtClean="0">
                <a:solidFill>
                  <a:srgbClr val="FFFF00"/>
                </a:solidFill>
              </a:rPr>
              <a:t>경제위기</a:t>
            </a:r>
            <a:endParaRPr lang="ko-KR" altLang="en-US" sz="2800" b="1" dirty="0">
              <a:solidFill>
                <a:srgbClr val="FFFF00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8763"/>
            <a:ext cx="180498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20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latinLnBrk="0"/>
            <a:r>
              <a:rPr lang="ko-KR" altLang="en-US" sz="31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민주노총은 투쟁으로 말한다</a:t>
            </a:r>
            <a:r>
              <a:rPr lang="en-US" altLang="ko-KR" sz="31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  <a:r>
              <a:rPr lang="en-US" altLang="ko-KR" sz="31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/>
            </a:r>
            <a:br>
              <a:rPr lang="en-US" altLang="ko-KR" sz="31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sz="2000" dirty="0" smtClean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민주노총이 전체 노동자의 요구를 걸고</a:t>
            </a:r>
            <a:r>
              <a:rPr lang="en-US" altLang="ko-KR" sz="2000" dirty="0" smtClean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/>
            </a:r>
            <a:br>
              <a:rPr lang="en-US" altLang="ko-KR" sz="2000" dirty="0" smtClean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sz="2000" dirty="0" smtClean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폭발적 </a:t>
            </a:r>
            <a:r>
              <a:rPr lang="ko-KR" altLang="en-US" sz="2000" dirty="0" err="1" smtClean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대투쟁과</a:t>
            </a:r>
            <a:r>
              <a:rPr lang="en-US" altLang="ko-KR" sz="2000" dirty="0" smtClean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dirty="0" smtClean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총파업을 할 때 국민적 지지가 가장 높았습니다</a:t>
            </a:r>
            <a:endParaRPr lang="ko-KR" altLang="en-US" sz="1800" dirty="0">
              <a:solidFill>
                <a:srgbClr val="7030A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1" y="4869160"/>
            <a:ext cx="2336612" cy="1559772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6444208" y="3068960"/>
            <a:ext cx="2484640" cy="2304256"/>
          </a:xfrm>
          <a:prstGeom prst="rect">
            <a:avLst/>
          </a:prstGeom>
          <a:ln w="34925">
            <a:solidFill>
              <a:srgbClr val="FFFFFF"/>
            </a:solidFill>
          </a:ln>
          <a:effectLst/>
          <a:scene3d>
            <a:camera prst="perspectiveFront"/>
            <a:lightRig rig="threePt" dir="t">
              <a:rot lat="0" lon="0" rev="0"/>
            </a:lightRig>
          </a:scene3d>
          <a:sp3d extrusionH="38100" prstMaterial="clear">
            <a:bevelT w="260350" h="50800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0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tx1"/>
                </a:solidFill>
                <a:latin typeface="+mn-ea"/>
              </a:rPr>
              <a:t>민주노총   총파업투쟁으로  </a:t>
            </a:r>
            <a:r>
              <a:rPr lang="ko-KR" altLang="en-US" sz="2400" b="1" dirty="0" smtClean="0">
                <a:solidFill>
                  <a:schemeClr val="tx1"/>
                </a:solidFill>
                <a:latin typeface="+mn-ea"/>
              </a:rPr>
              <a:t>세상을 </a:t>
            </a:r>
            <a:r>
              <a:rPr lang="ko-KR" altLang="en-US" sz="2400" b="1" dirty="0" smtClean="0">
                <a:solidFill>
                  <a:schemeClr val="tx1"/>
                </a:solidFill>
                <a:latin typeface="+mn-ea"/>
              </a:rPr>
              <a:t>뒤집자</a:t>
            </a:r>
            <a:endParaRPr lang="en-US" altLang="ko-KR" sz="2400" b="1" dirty="0" smtClean="0">
              <a:solidFill>
                <a:schemeClr val="tx1"/>
              </a:solidFill>
              <a:latin typeface="+mn-ea"/>
            </a:endParaRPr>
          </a:p>
        </p:txBody>
      </p:sp>
      <p:graphicFrame>
        <p:nvGraphicFramePr>
          <p:cNvPr id="9" name="다이어그램 8"/>
          <p:cNvGraphicFramePr/>
          <p:nvPr>
            <p:extLst>
              <p:ext uri="{D42A27DB-BD31-4B8C-83A1-F6EECF244321}">
                <p14:modId xmlns:p14="http://schemas.microsoft.com/office/powerpoint/2010/main" val="2159772094"/>
              </p:ext>
            </p:extLst>
          </p:nvPr>
        </p:nvGraphicFramePr>
        <p:xfrm>
          <a:off x="1371600" y="1905000"/>
          <a:ext cx="54102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폭발 1 9"/>
          <p:cNvSpPr/>
          <p:nvPr/>
        </p:nvSpPr>
        <p:spPr>
          <a:xfrm>
            <a:off x="6444207" y="1412776"/>
            <a:ext cx="2484640" cy="158417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지금이   바로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 그때다</a:t>
            </a:r>
            <a:r>
              <a:rPr lang="en-US" altLang="ko-KR" dirty="0" smtClean="0">
                <a:solidFill>
                  <a:schemeClr val="tx1"/>
                </a:solidFill>
              </a:rPr>
              <a:t>!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6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1"/>
          <p:cNvSpPr>
            <a:spLocks noGrp="1"/>
          </p:cNvSpPr>
          <p:nvPr>
            <p:ph type="ctrTitle"/>
          </p:nvPr>
        </p:nvSpPr>
        <p:spPr>
          <a:xfrm>
            <a:off x="1979712" y="4149080"/>
            <a:ext cx="4460032" cy="720080"/>
          </a:xfrm>
        </p:spPr>
        <p:txBody>
          <a:bodyPr>
            <a:noAutofit/>
          </a:bodyPr>
          <a:lstStyle/>
          <a:p>
            <a:pPr algn="ctr" eaLnBrk="1" hangingPunct="1"/>
            <a:r>
              <a:rPr lang="ko-KR" altLang="en-US" sz="4000" b="1" dirty="0" smtClean="0">
                <a:solidFill>
                  <a:srgbClr val="FFFF00"/>
                </a:solidFill>
                <a:latin typeface="+mn-ea"/>
                <a:ea typeface="+mn-ea"/>
              </a:rPr>
              <a:t>감사합니다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01" y="3715494"/>
            <a:ext cx="2483768" cy="3142506"/>
          </a:xfrm>
          <a:prstGeom prst="rect">
            <a:avLst/>
          </a:prstGeom>
        </p:spPr>
      </p:pic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2783644674"/>
              </p:ext>
            </p:extLst>
          </p:nvPr>
        </p:nvGraphicFramePr>
        <p:xfrm>
          <a:off x="1259632" y="0"/>
          <a:ext cx="63603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8763"/>
            <a:ext cx="180498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74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963511"/>
            <a:ext cx="6781800" cy="576064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0" y="4616"/>
            <a:ext cx="2050386" cy="1120128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altLang="ko-KR" sz="1200" b="1" dirty="0" smtClean="0">
              <a:solidFill>
                <a:srgbClr val="FFFF00"/>
              </a:solidFill>
            </a:endParaRPr>
          </a:p>
          <a:p>
            <a:pPr algn="ctr"/>
            <a:r>
              <a:rPr lang="ko-KR" altLang="en-US" sz="2800" b="1" dirty="0" smtClean="0">
                <a:solidFill>
                  <a:srgbClr val="FFFF00"/>
                </a:solidFill>
              </a:rPr>
              <a:t>경제위기</a:t>
            </a:r>
            <a:endParaRPr lang="en-US" altLang="ko-KR" sz="2800" b="1" dirty="0" smtClean="0">
              <a:solidFill>
                <a:srgbClr val="FFFF00"/>
              </a:solidFill>
            </a:endParaRPr>
          </a:p>
          <a:p>
            <a:pPr algn="ctr"/>
            <a:r>
              <a:rPr lang="ko-KR" altLang="en-US" sz="2000" b="1" dirty="0" smtClean="0">
                <a:solidFill>
                  <a:srgbClr val="FF0000"/>
                </a:solidFill>
              </a:rPr>
              <a:t>중국경제위</a:t>
            </a:r>
            <a:r>
              <a:rPr lang="ko-KR" altLang="en-US" sz="2000" b="1" dirty="0">
                <a:solidFill>
                  <a:srgbClr val="FF0000"/>
                </a:solidFill>
              </a:rPr>
              <a:t>기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8763"/>
            <a:ext cx="180498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56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568" y="945949"/>
            <a:ext cx="6552728" cy="3528392"/>
          </a:xfrm>
          <a:prstGeom prst="rect">
            <a:avLst/>
          </a:prstGeom>
        </p:spPr>
      </p:pic>
      <p:graphicFrame>
        <p:nvGraphicFramePr>
          <p:cNvPr id="7" name="다이어그램 6"/>
          <p:cNvGraphicFramePr/>
          <p:nvPr>
            <p:extLst>
              <p:ext uri="{D42A27DB-BD31-4B8C-83A1-F6EECF244321}">
                <p14:modId xmlns:p14="http://schemas.microsoft.com/office/powerpoint/2010/main" val="2619654231"/>
              </p:ext>
            </p:extLst>
          </p:nvPr>
        </p:nvGraphicFramePr>
        <p:xfrm>
          <a:off x="2771800" y="3573016"/>
          <a:ext cx="609600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직사각형 7"/>
          <p:cNvSpPr/>
          <p:nvPr/>
        </p:nvSpPr>
        <p:spPr>
          <a:xfrm>
            <a:off x="0" y="4616"/>
            <a:ext cx="2050386" cy="1120128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altLang="ko-KR" sz="1200" b="1" dirty="0" smtClean="0">
              <a:solidFill>
                <a:srgbClr val="FFFF00"/>
              </a:solidFill>
            </a:endParaRPr>
          </a:p>
          <a:p>
            <a:pPr algn="ctr"/>
            <a:r>
              <a:rPr lang="ko-KR" altLang="en-US" sz="2800" b="1" dirty="0" smtClean="0">
                <a:solidFill>
                  <a:srgbClr val="FFFF00"/>
                </a:solidFill>
              </a:rPr>
              <a:t>경제위기</a:t>
            </a:r>
            <a:endParaRPr lang="en-US" altLang="ko-KR" sz="2800" b="1" dirty="0" smtClean="0">
              <a:solidFill>
                <a:srgbClr val="FFFF00"/>
              </a:solidFill>
            </a:endParaRPr>
          </a:p>
          <a:p>
            <a:pPr algn="ctr"/>
            <a:r>
              <a:rPr lang="ko-KR" altLang="en-US" sz="2000" b="1" dirty="0" smtClean="0">
                <a:solidFill>
                  <a:srgbClr val="FF0000"/>
                </a:solidFill>
              </a:rPr>
              <a:t>미국 금리인상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8763"/>
            <a:ext cx="180498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89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4664"/>
            <a:ext cx="6480720" cy="302433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501008"/>
            <a:ext cx="6480720" cy="3024336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4616"/>
            <a:ext cx="2050386" cy="1120128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altLang="ko-KR" sz="1200" b="1" dirty="0" smtClean="0">
              <a:solidFill>
                <a:srgbClr val="FFFF00"/>
              </a:solidFill>
            </a:endParaRPr>
          </a:p>
          <a:p>
            <a:pPr algn="ctr"/>
            <a:r>
              <a:rPr lang="ko-KR" altLang="en-US" sz="2800" b="1" dirty="0" smtClean="0">
                <a:solidFill>
                  <a:srgbClr val="FFFF00"/>
                </a:solidFill>
              </a:rPr>
              <a:t>경제위기</a:t>
            </a:r>
            <a:endParaRPr lang="en-US" altLang="ko-KR" sz="2800" b="1" dirty="0" smtClean="0">
              <a:solidFill>
                <a:srgbClr val="FFFF00"/>
              </a:solidFill>
            </a:endParaRPr>
          </a:p>
          <a:p>
            <a:pPr algn="ctr"/>
            <a:r>
              <a:rPr lang="ko-KR" altLang="en-US" sz="2000" b="1" dirty="0" smtClean="0">
                <a:solidFill>
                  <a:srgbClr val="FF0000"/>
                </a:solidFill>
              </a:rPr>
              <a:t>저성장 고착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8763"/>
            <a:ext cx="180498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92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25252"/>
            <a:ext cx="5832648" cy="5756075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4616"/>
            <a:ext cx="2050386" cy="1120128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altLang="ko-KR" sz="1200" b="1" dirty="0" smtClean="0">
              <a:solidFill>
                <a:srgbClr val="FFFF00"/>
              </a:solidFill>
            </a:endParaRPr>
          </a:p>
          <a:p>
            <a:pPr algn="ctr"/>
            <a:r>
              <a:rPr lang="ko-KR" altLang="en-US" sz="2800" b="1" dirty="0" smtClean="0">
                <a:solidFill>
                  <a:srgbClr val="FFFF00"/>
                </a:solidFill>
              </a:rPr>
              <a:t>경제위기</a:t>
            </a:r>
            <a:endParaRPr lang="en-US" altLang="ko-KR" sz="2800" b="1" dirty="0" smtClean="0">
              <a:solidFill>
                <a:srgbClr val="FFFF00"/>
              </a:solidFill>
            </a:endParaRPr>
          </a:p>
          <a:p>
            <a:pPr algn="ctr"/>
            <a:r>
              <a:rPr lang="ko-KR" altLang="en-US" sz="2000" b="1" dirty="0" smtClean="0">
                <a:solidFill>
                  <a:srgbClr val="FF0000"/>
                </a:solidFill>
              </a:rPr>
              <a:t>가계부채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8763"/>
            <a:ext cx="180498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62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6608"/>
            <a:ext cx="6336704" cy="316127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86" y="3349005"/>
            <a:ext cx="6914102" cy="3384376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0" y="4616"/>
            <a:ext cx="2050386" cy="1120128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altLang="ko-KR" sz="1200" b="1" dirty="0" smtClean="0">
              <a:solidFill>
                <a:srgbClr val="FFFF00"/>
              </a:solidFill>
            </a:endParaRPr>
          </a:p>
          <a:p>
            <a:pPr algn="ctr"/>
            <a:r>
              <a:rPr lang="ko-KR" altLang="en-US" sz="2800" b="1" dirty="0" smtClean="0">
                <a:solidFill>
                  <a:srgbClr val="FFFF00"/>
                </a:solidFill>
              </a:rPr>
              <a:t>노동위기</a:t>
            </a:r>
            <a:endParaRPr lang="en-US" altLang="ko-KR" sz="2800" b="1" dirty="0" smtClean="0">
              <a:solidFill>
                <a:srgbClr val="FFFF00"/>
              </a:solidFill>
            </a:endParaRPr>
          </a:p>
          <a:p>
            <a:pPr algn="ctr"/>
            <a:r>
              <a:rPr lang="ko-KR" altLang="en-US" sz="2000" b="1" dirty="0" smtClean="0">
                <a:solidFill>
                  <a:srgbClr val="FF0000"/>
                </a:solidFill>
              </a:rPr>
              <a:t>임금하락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8763"/>
            <a:ext cx="180498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38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mpOrienPres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EFB7469-D959-44A1-90FC-D48CBCEE7D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Crane</Template>
  <TotalTime>0</TotalTime>
  <Words>1185</Words>
  <Application>Microsoft Office PowerPoint</Application>
  <PresentationFormat>화면 슬라이드 쇼(4:3)</PresentationFormat>
  <Paragraphs>295</Paragraphs>
  <Slides>41</Slides>
  <Notes>22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41</vt:i4>
      </vt:variant>
    </vt:vector>
  </HeadingPairs>
  <TitlesOfParts>
    <vt:vector size="42" baseType="lpstr">
      <vt:lpstr>EmpOrienPres</vt:lpstr>
      <vt:lpstr>노동개악 저지! 하반기 민주노총 총파업 투쟁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박근혜 독재체제 가속화</vt:lpstr>
      <vt:lpstr>재벌독식에 분노한 민심과 여론</vt:lpstr>
      <vt:lpstr>“그 놈의 경제 살리기는 왜 허구한 날 노동자들이 양보해야 할까?”  “경제사범 회장님들 풀어주고 순진한 노동자 때려잡는 정책”  “재벌개혁부터 하십시오. 1%도 안 되는 재벌 봐주기 정책  언제까지 하실 겁니까?”  “정규직들 다 비정규직으로 만들어서 갑질하는 기업주들 편리하게”  “괜히 청년들 이용해먹지 말고 당당하게 기업들 배불리겠다고 하세요”  “이익은 재벌과 부자, 권력층이 누리고  피해는 노동자, 서민만 받아야 하는 이유가 뭐야?”  “회장님들께서 지금의 비정규직화와 저임금도 성에 안 찬다 하시더냐?” </vt:lpstr>
      <vt:lpstr>노동 VS 자본  생존을 건 투쟁격화 예고</vt:lpstr>
      <vt:lpstr>경제위기에 대처하는 두가지 길</vt:lpstr>
      <vt:lpstr>박근혜의 노동개악 </vt:lpstr>
      <vt:lpstr>법을 무시하는 가이드라인 </vt:lpstr>
      <vt:lpstr>PowerPoint 프레젠테이션</vt:lpstr>
      <vt:lpstr>PowerPoint 프레젠테이션</vt:lpstr>
      <vt:lpstr>파견허용 하겠다는 고소득,전문직은 누구?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9.13 노사정위 야합! 노동개악 도발이 시작되었다</vt:lpstr>
      <vt:lpstr>노사정야합!  자본에게 노동자 살인면허권을 주다</vt:lpstr>
      <vt:lpstr>노사정야합!  자본에게 노동자 살인면허권을 주다</vt:lpstr>
      <vt:lpstr>노사정야합!  자본에게 노동자 살인면허권을 주다</vt:lpstr>
      <vt:lpstr>노사정야합!  자본에게 노동자 살인면허권을 주다</vt:lpstr>
      <vt:lpstr>어떻게 투쟁할 것인가?</vt:lpstr>
      <vt:lpstr>승리하는 총파업 하반기 투쟁기조</vt:lpstr>
      <vt:lpstr>정권과 노동자-민중의 명운을 건  정치투쟁 격돌</vt:lpstr>
      <vt:lpstr>PowerPoint 프레젠테이션</vt:lpstr>
      <vt:lpstr>PowerPoint 프레젠테이션</vt:lpstr>
      <vt:lpstr>PowerPoint 프레젠테이션</vt:lpstr>
      <vt:lpstr>PowerPoint 프레젠테이션</vt:lpstr>
      <vt:lpstr>민주노총은 투쟁으로 말한다! 민주노총이 전체 노동자의 요구를 걸고 폭발적 대투쟁과 총파업을 할 때 국민적 지지가 가장 높았습니다</vt:lpstr>
      <vt:lpstr>감사합니다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2015-08-19T10:04:15Z</dcterms:created>
  <dcterms:modified xsi:type="dcterms:W3CDTF">2015-09-14T13:33:25Z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TC102202129990</vt:lpwstr>
  </property>
</Properties>
</file>